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sldIdLst>
    <p:sldId id="257" r:id="rId3"/>
    <p:sldId id="259" r:id="rId4"/>
    <p:sldId id="260" r:id="rId5"/>
    <p:sldId id="261" r:id="rId6"/>
    <p:sldId id="263" r:id="rId7"/>
    <p:sldId id="281" r:id="rId8"/>
    <p:sldId id="265" r:id="rId9"/>
    <p:sldId id="267" r:id="rId10"/>
    <p:sldId id="268" r:id="rId11"/>
    <p:sldId id="276" r:id="rId12"/>
    <p:sldId id="275" r:id="rId13"/>
  </p:sldIdLst>
  <p:sldSz cx="12192000" cy="6858000"/>
  <p:notesSz cx="6888163" cy="100203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7" autoAdjust="0"/>
    <p:restoredTop sz="80628"/>
  </p:normalViewPr>
  <p:slideViewPr>
    <p:cSldViewPr snapToGrid="0">
      <p:cViewPr varScale="1">
        <p:scale>
          <a:sx n="100" d="100"/>
          <a:sy n="100" d="100"/>
        </p:scale>
        <p:origin x="131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nl-NL"/>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BA5120FC-096A-2448-8BA0-342C35B925E5}" type="datetimeFigureOut">
              <a:rPr lang="nl-NL" smtClean="0"/>
              <a:t>30-10-2021</a:t>
            </a:fld>
            <a:endParaRPr lang="nl-NL"/>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nl-NL"/>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nl-NL"/>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F156F598-2C51-1149-A95D-D98EF5CC337F}" type="slidenum">
              <a:rPr lang="nl-NL" smtClean="0"/>
              <a:t>‹nr.›</a:t>
            </a:fld>
            <a:endParaRPr lang="nl-NL"/>
          </a:p>
        </p:txBody>
      </p:sp>
    </p:spTree>
    <p:extLst>
      <p:ext uri="{BB962C8B-B14F-4D97-AF65-F5344CB8AC3E}">
        <p14:creationId xmlns:p14="http://schemas.microsoft.com/office/powerpoint/2010/main" val="222399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156F598-2C51-1149-A95D-D98EF5CC337F}" type="slidenum">
              <a:rPr lang="nl-NL" smtClean="0"/>
              <a:t>10</a:t>
            </a:fld>
            <a:endParaRPr lang="nl-NL"/>
          </a:p>
        </p:txBody>
      </p:sp>
    </p:spTree>
    <p:extLst>
      <p:ext uri="{BB962C8B-B14F-4D97-AF65-F5344CB8AC3E}">
        <p14:creationId xmlns:p14="http://schemas.microsoft.com/office/powerpoint/2010/main" val="132550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B9C03D-762A-4BB8-A704-7920EFCDAE9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254F7DD-1EC3-4871-B578-10EEDE86CB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7B1E4B2-6965-49CB-86CF-64DD9132AF81}"/>
              </a:ext>
            </a:extLst>
          </p:cNvPr>
          <p:cNvSpPr>
            <a:spLocks noGrp="1"/>
          </p:cNvSpPr>
          <p:nvPr>
            <p:ph type="dt" sz="half" idx="10"/>
          </p:nvPr>
        </p:nvSpPr>
        <p:spPr/>
        <p:txBody>
          <a:bodyPr/>
          <a:lstStyle/>
          <a:p>
            <a:fld id="{52AAA500-1111-4F3F-98AB-BB51C37BEE54}" type="datetimeFigureOut">
              <a:rPr lang="nl-NL" smtClean="0"/>
              <a:t>30-10-2021</a:t>
            </a:fld>
            <a:endParaRPr lang="nl-NL" dirty="0"/>
          </a:p>
        </p:txBody>
      </p:sp>
      <p:sp>
        <p:nvSpPr>
          <p:cNvPr id="5" name="Tijdelijke aanduiding voor voettekst 4">
            <a:extLst>
              <a:ext uri="{FF2B5EF4-FFF2-40B4-BE49-F238E27FC236}">
                <a16:creationId xmlns:a16="http://schemas.microsoft.com/office/drawing/2014/main" id="{D7A085A9-F796-4C59-BF13-9170A4BAECC4}"/>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F770E8FF-8ED5-49D6-BD7D-4BF96173A67C}"/>
              </a:ext>
            </a:extLst>
          </p:cNvPr>
          <p:cNvSpPr>
            <a:spLocks noGrp="1"/>
          </p:cNvSpPr>
          <p:nvPr>
            <p:ph type="sldNum" sz="quarter" idx="12"/>
          </p:nvPr>
        </p:nvSpPr>
        <p:spPr/>
        <p:txBody>
          <a:bodyPr/>
          <a:lstStyle/>
          <a:p>
            <a:fld id="{7372FC70-9A77-4BEB-AF7E-813C0DF57210}" type="slidenum">
              <a:rPr lang="nl-NL" smtClean="0"/>
              <a:t>‹nr.›</a:t>
            </a:fld>
            <a:endParaRPr lang="nl-NL" dirty="0"/>
          </a:p>
        </p:txBody>
      </p:sp>
    </p:spTree>
    <p:extLst>
      <p:ext uri="{BB962C8B-B14F-4D97-AF65-F5344CB8AC3E}">
        <p14:creationId xmlns:p14="http://schemas.microsoft.com/office/powerpoint/2010/main" val="262080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2DC19F-A037-44CF-95BA-0D4E96F668B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A4C7AAC-326B-40D9-B824-015D16C3E6B0}"/>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915010-B938-4225-9D74-DD860A0E7C0B}"/>
              </a:ext>
            </a:extLst>
          </p:cNvPr>
          <p:cNvSpPr>
            <a:spLocks noGrp="1"/>
          </p:cNvSpPr>
          <p:nvPr>
            <p:ph type="dt" sz="half" idx="10"/>
          </p:nvPr>
        </p:nvSpPr>
        <p:spPr/>
        <p:txBody>
          <a:bodyPr/>
          <a:lstStyle/>
          <a:p>
            <a:fld id="{52AAA500-1111-4F3F-98AB-BB51C37BEE54}" type="datetimeFigureOut">
              <a:rPr lang="nl-NL" smtClean="0"/>
              <a:t>30-10-2021</a:t>
            </a:fld>
            <a:endParaRPr lang="nl-NL" dirty="0"/>
          </a:p>
        </p:txBody>
      </p:sp>
      <p:sp>
        <p:nvSpPr>
          <p:cNvPr id="5" name="Tijdelijke aanduiding voor voettekst 4">
            <a:extLst>
              <a:ext uri="{FF2B5EF4-FFF2-40B4-BE49-F238E27FC236}">
                <a16:creationId xmlns:a16="http://schemas.microsoft.com/office/drawing/2014/main" id="{7B720791-D367-4ED2-A7F8-A1EC4238D1F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B83F5B66-1C49-4F3A-8843-DCF6C336EA63}"/>
              </a:ext>
            </a:extLst>
          </p:cNvPr>
          <p:cNvSpPr>
            <a:spLocks noGrp="1"/>
          </p:cNvSpPr>
          <p:nvPr>
            <p:ph type="sldNum" sz="quarter" idx="12"/>
          </p:nvPr>
        </p:nvSpPr>
        <p:spPr/>
        <p:txBody>
          <a:bodyPr/>
          <a:lstStyle/>
          <a:p>
            <a:fld id="{7372FC70-9A77-4BEB-AF7E-813C0DF57210}" type="slidenum">
              <a:rPr lang="nl-NL" smtClean="0"/>
              <a:t>‹nr.›</a:t>
            </a:fld>
            <a:endParaRPr lang="nl-NL" dirty="0"/>
          </a:p>
        </p:txBody>
      </p:sp>
    </p:spTree>
    <p:extLst>
      <p:ext uri="{BB962C8B-B14F-4D97-AF65-F5344CB8AC3E}">
        <p14:creationId xmlns:p14="http://schemas.microsoft.com/office/powerpoint/2010/main" val="179973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78FA05B-CC5E-4156-BCDD-E9C364D6090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AA72D6A-13EF-48E9-99A2-4BFFA6AF7CB6}"/>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A9137A-F37F-4A24-8BF8-E9D40A9D685F}"/>
              </a:ext>
            </a:extLst>
          </p:cNvPr>
          <p:cNvSpPr>
            <a:spLocks noGrp="1"/>
          </p:cNvSpPr>
          <p:nvPr>
            <p:ph type="dt" sz="half" idx="10"/>
          </p:nvPr>
        </p:nvSpPr>
        <p:spPr/>
        <p:txBody>
          <a:bodyPr/>
          <a:lstStyle/>
          <a:p>
            <a:fld id="{52AAA500-1111-4F3F-98AB-BB51C37BEE54}" type="datetimeFigureOut">
              <a:rPr lang="nl-NL" smtClean="0"/>
              <a:t>30-10-2021</a:t>
            </a:fld>
            <a:endParaRPr lang="nl-NL" dirty="0"/>
          </a:p>
        </p:txBody>
      </p:sp>
      <p:sp>
        <p:nvSpPr>
          <p:cNvPr id="5" name="Tijdelijke aanduiding voor voettekst 4">
            <a:extLst>
              <a:ext uri="{FF2B5EF4-FFF2-40B4-BE49-F238E27FC236}">
                <a16:creationId xmlns:a16="http://schemas.microsoft.com/office/drawing/2014/main" id="{3E50813E-DA2E-43AC-8275-8D64698D2EAE}"/>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39FD7697-FDE0-4327-8727-C63E104C39EF}"/>
              </a:ext>
            </a:extLst>
          </p:cNvPr>
          <p:cNvSpPr>
            <a:spLocks noGrp="1"/>
          </p:cNvSpPr>
          <p:nvPr>
            <p:ph type="sldNum" sz="quarter" idx="12"/>
          </p:nvPr>
        </p:nvSpPr>
        <p:spPr/>
        <p:txBody>
          <a:bodyPr/>
          <a:lstStyle/>
          <a:p>
            <a:fld id="{7372FC70-9A77-4BEB-AF7E-813C0DF57210}" type="slidenum">
              <a:rPr lang="nl-NL" smtClean="0"/>
              <a:t>‹nr.›</a:t>
            </a:fld>
            <a:endParaRPr lang="nl-NL" dirty="0"/>
          </a:p>
        </p:txBody>
      </p:sp>
    </p:spTree>
    <p:extLst>
      <p:ext uri="{BB962C8B-B14F-4D97-AF65-F5344CB8AC3E}">
        <p14:creationId xmlns:p14="http://schemas.microsoft.com/office/powerpoint/2010/main" val="1425195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0" name="image.png"/>
          <p:cNvPicPr>
            <a:picLocks noChangeAspect="1"/>
          </p:cNvPicPr>
          <p:nvPr/>
        </p:nvPicPr>
        <p:blipFill>
          <a:blip r:embed="rId2"/>
          <a:stretch>
            <a:fillRect/>
          </a:stretch>
        </p:blipFill>
        <p:spPr>
          <a:xfrm>
            <a:off x="1" y="2147888"/>
            <a:ext cx="12196233" cy="1439863"/>
          </a:xfrm>
          <a:prstGeom prst="rect">
            <a:avLst/>
          </a:prstGeom>
          <a:ln w="12700">
            <a:miter lim="400000"/>
          </a:ln>
        </p:spPr>
      </p:pic>
      <p:sp>
        <p:nvSpPr>
          <p:cNvPr id="21" name="Shape 21"/>
          <p:cNvSpPr>
            <a:spLocks noGrp="1"/>
          </p:cNvSpPr>
          <p:nvPr>
            <p:ph type="sldNum" sz="quarter" idx="2"/>
          </p:nvPr>
        </p:nvSpPr>
        <p:spPr>
          <a:xfrm>
            <a:off x="11201484" y="6245226"/>
            <a:ext cx="378801" cy="289247"/>
          </a:xfrm>
          <a:prstGeom prst="rect">
            <a:avLst/>
          </a:prstGeom>
        </p:spPr>
        <p:txBody>
          <a:bodyPr/>
          <a:lstStyle>
            <a:lvl1pPr marL="215900" indent="-215900" algn="r">
              <a:tabLst>
                <a:tab pos="457200" algn="l"/>
                <a:tab pos="914400" algn="l"/>
                <a:tab pos="1371600" algn="l"/>
                <a:tab pos="1828800" algn="l"/>
              </a:tabLst>
              <a:defRPr>
                <a:solidFill>
                  <a:srgbClr val="000000"/>
                </a:solidFill>
                <a:latin typeface="+mj-lt"/>
                <a:ea typeface="+mj-ea"/>
                <a:cs typeface="+mj-cs"/>
                <a:sym typeface="Times New Roman"/>
              </a:defRPr>
            </a:lvl1pPr>
          </a:lstStyle>
          <a:p>
            <a:fld id="{86CB4B4D-7CA3-9044-876B-883B54F8677D}" type="slidenum">
              <a:t>‹nr.›</a:t>
            </a:fld>
            <a:endParaRPr dirty="0"/>
          </a:p>
        </p:txBody>
      </p:sp>
    </p:spTree>
    <p:extLst>
      <p:ext uri="{BB962C8B-B14F-4D97-AF65-F5344CB8AC3E}">
        <p14:creationId xmlns:p14="http://schemas.microsoft.com/office/powerpoint/2010/main" val="32873006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‹nr.›</a:t>
            </a:fld>
            <a:endParaRPr dirty="0"/>
          </a:p>
        </p:txBody>
      </p:sp>
    </p:spTree>
    <p:extLst>
      <p:ext uri="{BB962C8B-B14F-4D97-AF65-F5344CB8AC3E}">
        <p14:creationId xmlns:p14="http://schemas.microsoft.com/office/powerpoint/2010/main" val="109805579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ABDD61-6B9E-4A6C-8BC0-CBC081CA2D3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4DA12E8-A3A2-461A-998C-2DDE18CD609B}"/>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B56F27-41F9-48A1-9FF3-508704D3B14F}"/>
              </a:ext>
            </a:extLst>
          </p:cNvPr>
          <p:cNvSpPr>
            <a:spLocks noGrp="1"/>
          </p:cNvSpPr>
          <p:nvPr>
            <p:ph type="dt" sz="half" idx="10"/>
          </p:nvPr>
        </p:nvSpPr>
        <p:spPr/>
        <p:txBody>
          <a:bodyPr/>
          <a:lstStyle/>
          <a:p>
            <a:fld id="{52AAA500-1111-4F3F-98AB-BB51C37BEE54}" type="datetimeFigureOut">
              <a:rPr lang="nl-NL" smtClean="0"/>
              <a:t>30-10-2021</a:t>
            </a:fld>
            <a:endParaRPr lang="nl-NL" dirty="0"/>
          </a:p>
        </p:txBody>
      </p:sp>
      <p:sp>
        <p:nvSpPr>
          <p:cNvPr id="5" name="Tijdelijke aanduiding voor voettekst 4">
            <a:extLst>
              <a:ext uri="{FF2B5EF4-FFF2-40B4-BE49-F238E27FC236}">
                <a16:creationId xmlns:a16="http://schemas.microsoft.com/office/drawing/2014/main" id="{7C5E9B0A-5F38-4F02-AC07-C1040B124D81}"/>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FE7EC3A7-7AA0-4CC1-B70F-B1996E255EC0}"/>
              </a:ext>
            </a:extLst>
          </p:cNvPr>
          <p:cNvSpPr>
            <a:spLocks noGrp="1"/>
          </p:cNvSpPr>
          <p:nvPr>
            <p:ph type="sldNum" sz="quarter" idx="12"/>
          </p:nvPr>
        </p:nvSpPr>
        <p:spPr/>
        <p:txBody>
          <a:bodyPr/>
          <a:lstStyle/>
          <a:p>
            <a:fld id="{7372FC70-9A77-4BEB-AF7E-813C0DF57210}" type="slidenum">
              <a:rPr lang="nl-NL" smtClean="0"/>
              <a:t>‹nr.›</a:t>
            </a:fld>
            <a:endParaRPr lang="nl-NL" dirty="0"/>
          </a:p>
        </p:txBody>
      </p:sp>
    </p:spTree>
    <p:extLst>
      <p:ext uri="{BB962C8B-B14F-4D97-AF65-F5344CB8AC3E}">
        <p14:creationId xmlns:p14="http://schemas.microsoft.com/office/powerpoint/2010/main" val="208294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47F9C2-83FD-4B3C-B5E9-BE435C19B24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A2777D5-0DB9-4CA8-9060-3D0EA9C655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23C27241-AF28-4DF1-B287-0B45DB8FA509}"/>
              </a:ext>
            </a:extLst>
          </p:cNvPr>
          <p:cNvSpPr>
            <a:spLocks noGrp="1"/>
          </p:cNvSpPr>
          <p:nvPr>
            <p:ph type="dt" sz="half" idx="10"/>
          </p:nvPr>
        </p:nvSpPr>
        <p:spPr/>
        <p:txBody>
          <a:bodyPr/>
          <a:lstStyle/>
          <a:p>
            <a:fld id="{52AAA500-1111-4F3F-98AB-BB51C37BEE54}" type="datetimeFigureOut">
              <a:rPr lang="nl-NL" smtClean="0"/>
              <a:t>30-10-2021</a:t>
            </a:fld>
            <a:endParaRPr lang="nl-NL" dirty="0"/>
          </a:p>
        </p:txBody>
      </p:sp>
      <p:sp>
        <p:nvSpPr>
          <p:cNvPr id="5" name="Tijdelijke aanduiding voor voettekst 4">
            <a:extLst>
              <a:ext uri="{FF2B5EF4-FFF2-40B4-BE49-F238E27FC236}">
                <a16:creationId xmlns:a16="http://schemas.microsoft.com/office/drawing/2014/main" id="{85F84101-A4CF-4A86-A534-9A56A30789B0}"/>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4A54D8B2-BBCC-4FF1-B74A-A7A23E626593}"/>
              </a:ext>
            </a:extLst>
          </p:cNvPr>
          <p:cNvSpPr>
            <a:spLocks noGrp="1"/>
          </p:cNvSpPr>
          <p:nvPr>
            <p:ph type="sldNum" sz="quarter" idx="12"/>
          </p:nvPr>
        </p:nvSpPr>
        <p:spPr/>
        <p:txBody>
          <a:bodyPr/>
          <a:lstStyle/>
          <a:p>
            <a:fld id="{7372FC70-9A77-4BEB-AF7E-813C0DF57210}" type="slidenum">
              <a:rPr lang="nl-NL" smtClean="0"/>
              <a:t>‹nr.›</a:t>
            </a:fld>
            <a:endParaRPr lang="nl-NL" dirty="0"/>
          </a:p>
        </p:txBody>
      </p:sp>
    </p:spTree>
    <p:extLst>
      <p:ext uri="{BB962C8B-B14F-4D97-AF65-F5344CB8AC3E}">
        <p14:creationId xmlns:p14="http://schemas.microsoft.com/office/powerpoint/2010/main" val="233246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222E8-85C7-4A60-A5D0-53D994372DF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A79B835-9459-447B-BC0B-C3BCB623DEFD}"/>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E2C5230-A532-400A-8A0A-90F87257F431}"/>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A28B321-29BA-430E-B3CA-76AC65260B95}"/>
              </a:ext>
            </a:extLst>
          </p:cNvPr>
          <p:cNvSpPr>
            <a:spLocks noGrp="1"/>
          </p:cNvSpPr>
          <p:nvPr>
            <p:ph type="dt" sz="half" idx="10"/>
          </p:nvPr>
        </p:nvSpPr>
        <p:spPr/>
        <p:txBody>
          <a:bodyPr/>
          <a:lstStyle/>
          <a:p>
            <a:fld id="{52AAA500-1111-4F3F-98AB-BB51C37BEE54}" type="datetimeFigureOut">
              <a:rPr lang="nl-NL" smtClean="0"/>
              <a:t>30-10-2021</a:t>
            </a:fld>
            <a:endParaRPr lang="nl-NL" dirty="0"/>
          </a:p>
        </p:txBody>
      </p:sp>
      <p:sp>
        <p:nvSpPr>
          <p:cNvPr id="6" name="Tijdelijke aanduiding voor voettekst 5">
            <a:extLst>
              <a:ext uri="{FF2B5EF4-FFF2-40B4-BE49-F238E27FC236}">
                <a16:creationId xmlns:a16="http://schemas.microsoft.com/office/drawing/2014/main" id="{EFE2DF5E-DD00-4A68-946F-42814F20DF4A}"/>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6BA490DB-DA99-40CF-8E74-85723C9F6BEF}"/>
              </a:ext>
            </a:extLst>
          </p:cNvPr>
          <p:cNvSpPr>
            <a:spLocks noGrp="1"/>
          </p:cNvSpPr>
          <p:nvPr>
            <p:ph type="sldNum" sz="quarter" idx="12"/>
          </p:nvPr>
        </p:nvSpPr>
        <p:spPr/>
        <p:txBody>
          <a:bodyPr/>
          <a:lstStyle/>
          <a:p>
            <a:fld id="{7372FC70-9A77-4BEB-AF7E-813C0DF57210}" type="slidenum">
              <a:rPr lang="nl-NL" smtClean="0"/>
              <a:t>‹nr.›</a:t>
            </a:fld>
            <a:endParaRPr lang="nl-NL" dirty="0"/>
          </a:p>
        </p:txBody>
      </p:sp>
    </p:spTree>
    <p:extLst>
      <p:ext uri="{BB962C8B-B14F-4D97-AF65-F5344CB8AC3E}">
        <p14:creationId xmlns:p14="http://schemas.microsoft.com/office/powerpoint/2010/main" val="194437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2EC859-BD7F-4415-B796-FA9FDEE766A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5141FAD-3375-4B95-B2C1-357D5A27CF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F7AA8D49-FFF1-4F11-9E42-C7067092FC1C}"/>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9BFC736-5D33-4025-ACE1-AFEA9A6E23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F7BDBBAE-B150-49AA-BB47-EF200665CA17}"/>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2EE75F2-C0A8-4B4A-86FD-CC4AC252EEBB}"/>
              </a:ext>
            </a:extLst>
          </p:cNvPr>
          <p:cNvSpPr>
            <a:spLocks noGrp="1"/>
          </p:cNvSpPr>
          <p:nvPr>
            <p:ph type="dt" sz="half" idx="10"/>
          </p:nvPr>
        </p:nvSpPr>
        <p:spPr/>
        <p:txBody>
          <a:bodyPr/>
          <a:lstStyle/>
          <a:p>
            <a:fld id="{52AAA500-1111-4F3F-98AB-BB51C37BEE54}" type="datetimeFigureOut">
              <a:rPr lang="nl-NL" smtClean="0"/>
              <a:t>30-10-2021</a:t>
            </a:fld>
            <a:endParaRPr lang="nl-NL" dirty="0"/>
          </a:p>
        </p:txBody>
      </p:sp>
      <p:sp>
        <p:nvSpPr>
          <p:cNvPr id="8" name="Tijdelijke aanduiding voor voettekst 7">
            <a:extLst>
              <a:ext uri="{FF2B5EF4-FFF2-40B4-BE49-F238E27FC236}">
                <a16:creationId xmlns:a16="http://schemas.microsoft.com/office/drawing/2014/main" id="{F21D1F8A-F8E7-4F66-86C8-2BDDEF273738}"/>
              </a:ext>
            </a:extLst>
          </p:cNvPr>
          <p:cNvSpPr>
            <a:spLocks noGrp="1"/>
          </p:cNvSpPr>
          <p:nvPr>
            <p:ph type="ftr" sz="quarter" idx="11"/>
          </p:nvPr>
        </p:nvSpPr>
        <p:spPr/>
        <p:txBody>
          <a:bodyPr/>
          <a:lstStyle/>
          <a:p>
            <a:endParaRPr lang="nl-NL" dirty="0"/>
          </a:p>
        </p:txBody>
      </p:sp>
      <p:sp>
        <p:nvSpPr>
          <p:cNvPr id="9" name="Tijdelijke aanduiding voor dianummer 8">
            <a:extLst>
              <a:ext uri="{FF2B5EF4-FFF2-40B4-BE49-F238E27FC236}">
                <a16:creationId xmlns:a16="http://schemas.microsoft.com/office/drawing/2014/main" id="{0C47561C-05E9-4BA7-85E5-22071949D2B3}"/>
              </a:ext>
            </a:extLst>
          </p:cNvPr>
          <p:cNvSpPr>
            <a:spLocks noGrp="1"/>
          </p:cNvSpPr>
          <p:nvPr>
            <p:ph type="sldNum" sz="quarter" idx="12"/>
          </p:nvPr>
        </p:nvSpPr>
        <p:spPr/>
        <p:txBody>
          <a:bodyPr/>
          <a:lstStyle/>
          <a:p>
            <a:fld id="{7372FC70-9A77-4BEB-AF7E-813C0DF57210}" type="slidenum">
              <a:rPr lang="nl-NL" smtClean="0"/>
              <a:t>‹nr.›</a:t>
            </a:fld>
            <a:endParaRPr lang="nl-NL" dirty="0"/>
          </a:p>
        </p:txBody>
      </p:sp>
    </p:spTree>
    <p:extLst>
      <p:ext uri="{BB962C8B-B14F-4D97-AF65-F5344CB8AC3E}">
        <p14:creationId xmlns:p14="http://schemas.microsoft.com/office/powerpoint/2010/main" val="1643983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8F8351-D18E-49D9-8E48-49FEAD7A256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213BE7D-1093-4127-A9C8-4CC3474037FC}"/>
              </a:ext>
            </a:extLst>
          </p:cNvPr>
          <p:cNvSpPr>
            <a:spLocks noGrp="1"/>
          </p:cNvSpPr>
          <p:nvPr>
            <p:ph type="dt" sz="half" idx="10"/>
          </p:nvPr>
        </p:nvSpPr>
        <p:spPr/>
        <p:txBody>
          <a:bodyPr/>
          <a:lstStyle/>
          <a:p>
            <a:fld id="{52AAA500-1111-4F3F-98AB-BB51C37BEE54}" type="datetimeFigureOut">
              <a:rPr lang="nl-NL" smtClean="0"/>
              <a:t>30-10-2021</a:t>
            </a:fld>
            <a:endParaRPr lang="nl-NL" dirty="0"/>
          </a:p>
        </p:txBody>
      </p:sp>
      <p:sp>
        <p:nvSpPr>
          <p:cNvPr id="4" name="Tijdelijke aanduiding voor voettekst 3">
            <a:extLst>
              <a:ext uri="{FF2B5EF4-FFF2-40B4-BE49-F238E27FC236}">
                <a16:creationId xmlns:a16="http://schemas.microsoft.com/office/drawing/2014/main" id="{B56C3102-844F-4EF0-B20B-7DB1B48DA5CF}"/>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3CCA63FE-F62D-4058-8E30-554B8E1859A1}"/>
              </a:ext>
            </a:extLst>
          </p:cNvPr>
          <p:cNvSpPr>
            <a:spLocks noGrp="1"/>
          </p:cNvSpPr>
          <p:nvPr>
            <p:ph type="sldNum" sz="quarter" idx="12"/>
          </p:nvPr>
        </p:nvSpPr>
        <p:spPr/>
        <p:txBody>
          <a:bodyPr/>
          <a:lstStyle/>
          <a:p>
            <a:fld id="{7372FC70-9A77-4BEB-AF7E-813C0DF57210}" type="slidenum">
              <a:rPr lang="nl-NL" smtClean="0"/>
              <a:t>‹nr.›</a:t>
            </a:fld>
            <a:endParaRPr lang="nl-NL" dirty="0"/>
          </a:p>
        </p:txBody>
      </p:sp>
    </p:spTree>
    <p:extLst>
      <p:ext uri="{BB962C8B-B14F-4D97-AF65-F5344CB8AC3E}">
        <p14:creationId xmlns:p14="http://schemas.microsoft.com/office/powerpoint/2010/main" val="95172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16D5356-1349-4E1A-BEC4-B6701A042B1B}"/>
              </a:ext>
            </a:extLst>
          </p:cNvPr>
          <p:cNvSpPr>
            <a:spLocks noGrp="1"/>
          </p:cNvSpPr>
          <p:nvPr>
            <p:ph type="dt" sz="half" idx="10"/>
          </p:nvPr>
        </p:nvSpPr>
        <p:spPr/>
        <p:txBody>
          <a:bodyPr/>
          <a:lstStyle/>
          <a:p>
            <a:fld id="{52AAA500-1111-4F3F-98AB-BB51C37BEE54}" type="datetimeFigureOut">
              <a:rPr lang="nl-NL" smtClean="0"/>
              <a:t>30-10-2021</a:t>
            </a:fld>
            <a:endParaRPr lang="nl-NL" dirty="0"/>
          </a:p>
        </p:txBody>
      </p:sp>
      <p:sp>
        <p:nvSpPr>
          <p:cNvPr id="3" name="Tijdelijke aanduiding voor voettekst 2">
            <a:extLst>
              <a:ext uri="{FF2B5EF4-FFF2-40B4-BE49-F238E27FC236}">
                <a16:creationId xmlns:a16="http://schemas.microsoft.com/office/drawing/2014/main" id="{3C973659-D9B3-4867-BC2F-54B95BA1548A}"/>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22FAA0C2-841F-4E70-A53D-BB1977A7D849}"/>
              </a:ext>
            </a:extLst>
          </p:cNvPr>
          <p:cNvSpPr>
            <a:spLocks noGrp="1"/>
          </p:cNvSpPr>
          <p:nvPr>
            <p:ph type="sldNum" sz="quarter" idx="12"/>
          </p:nvPr>
        </p:nvSpPr>
        <p:spPr/>
        <p:txBody>
          <a:bodyPr/>
          <a:lstStyle/>
          <a:p>
            <a:fld id="{7372FC70-9A77-4BEB-AF7E-813C0DF57210}" type="slidenum">
              <a:rPr lang="nl-NL" smtClean="0"/>
              <a:t>‹nr.›</a:t>
            </a:fld>
            <a:endParaRPr lang="nl-NL" dirty="0"/>
          </a:p>
        </p:txBody>
      </p:sp>
    </p:spTree>
    <p:extLst>
      <p:ext uri="{BB962C8B-B14F-4D97-AF65-F5344CB8AC3E}">
        <p14:creationId xmlns:p14="http://schemas.microsoft.com/office/powerpoint/2010/main" val="1041547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7B0A1-5FBB-49AE-83AF-38B208EEE7F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9789821-451A-44BF-8805-3218636CF9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8BA31A9-57A8-40F3-B8BA-5537E0F0A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DA67D99D-5B5B-432D-8D06-5ED5B86F0C39}"/>
              </a:ext>
            </a:extLst>
          </p:cNvPr>
          <p:cNvSpPr>
            <a:spLocks noGrp="1"/>
          </p:cNvSpPr>
          <p:nvPr>
            <p:ph type="dt" sz="half" idx="10"/>
          </p:nvPr>
        </p:nvSpPr>
        <p:spPr/>
        <p:txBody>
          <a:bodyPr/>
          <a:lstStyle/>
          <a:p>
            <a:fld id="{52AAA500-1111-4F3F-98AB-BB51C37BEE54}" type="datetimeFigureOut">
              <a:rPr lang="nl-NL" smtClean="0"/>
              <a:t>30-10-2021</a:t>
            </a:fld>
            <a:endParaRPr lang="nl-NL" dirty="0"/>
          </a:p>
        </p:txBody>
      </p:sp>
      <p:sp>
        <p:nvSpPr>
          <p:cNvPr id="6" name="Tijdelijke aanduiding voor voettekst 5">
            <a:extLst>
              <a:ext uri="{FF2B5EF4-FFF2-40B4-BE49-F238E27FC236}">
                <a16:creationId xmlns:a16="http://schemas.microsoft.com/office/drawing/2014/main" id="{0CE56E7F-E2EA-4E30-84B5-F48EB77258C8}"/>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2E9379B3-9C2D-4B4F-B36C-97ED8DD87DC0}"/>
              </a:ext>
            </a:extLst>
          </p:cNvPr>
          <p:cNvSpPr>
            <a:spLocks noGrp="1"/>
          </p:cNvSpPr>
          <p:nvPr>
            <p:ph type="sldNum" sz="quarter" idx="12"/>
          </p:nvPr>
        </p:nvSpPr>
        <p:spPr/>
        <p:txBody>
          <a:bodyPr/>
          <a:lstStyle/>
          <a:p>
            <a:fld id="{7372FC70-9A77-4BEB-AF7E-813C0DF57210}" type="slidenum">
              <a:rPr lang="nl-NL" smtClean="0"/>
              <a:t>‹nr.›</a:t>
            </a:fld>
            <a:endParaRPr lang="nl-NL" dirty="0"/>
          </a:p>
        </p:txBody>
      </p:sp>
    </p:spTree>
    <p:extLst>
      <p:ext uri="{BB962C8B-B14F-4D97-AF65-F5344CB8AC3E}">
        <p14:creationId xmlns:p14="http://schemas.microsoft.com/office/powerpoint/2010/main" val="238094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24234A-98CC-45AD-B018-FAD07713588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45F11C0-6E24-4A62-A2F4-08F4DA229A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a:extLst>
              <a:ext uri="{FF2B5EF4-FFF2-40B4-BE49-F238E27FC236}">
                <a16:creationId xmlns:a16="http://schemas.microsoft.com/office/drawing/2014/main" id="{CBB90CA7-7B9A-43EA-AF7E-63A6D75BE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AF4DFD39-A87D-4EEF-9AC1-B68DEB468C4E}"/>
              </a:ext>
            </a:extLst>
          </p:cNvPr>
          <p:cNvSpPr>
            <a:spLocks noGrp="1"/>
          </p:cNvSpPr>
          <p:nvPr>
            <p:ph type="dt" sz="half" idx="10"/>
          </p:nvPr>
        </p:nvSpPr>
        <p:spPr/>
        <p:txBody>
          <a:bodyPr/>
          <a:lstStyle/>
          <a:p>
            <a:fld id="{52AAA500-1111-4F3F-98AB-BB51C37BEE54}" type="datetimeFigureOut">
              <a:rPr lang="nl-NL" smtClean="0"/>
              <a:t>30-10-2021</a:t>
            </a:fld>
            <a:endParaRPr lang="nl-NL" dirty="0"/>
          </a:p>
        </p:txBody>
      </p:sp>
      <p:sp>
        <p:nvSpPr>
          <p:cNvPr id="6" name="Tijdelijke aanduiding voor voettekst 5">
            <a:extLst>
              <a:ext uri="{FF2B5EF4-FFF2-40B4-BE49-F238E27FC236}">
                <a16:creationId xmlns:a16="http://schemas.microsoft.com/office/drawing/2014/main" id="{1EF38359-5E8D-4627-B2E7-0D1B18819742}"/>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893952A1-BFAB-4D94-9FE6-4AE3AB947B9C}"/>
              </a:ext>
            </a:extLst>
          </p:cNvPr>
          <p:cNvSpPr>
            <a:spLocks noGrp="1"/>
          </p:cNvSpPr>
          <p:nvPr>
            <p:ph type="sldNum" sz="quarter" idx="12"/>
          </p:nvPr>
        </p:nvSpPr>
        <p:spPr/>
        <p:txBody>
          <a:bodyPr/>
          <a:lstStyle/>
          <a:p>
            <a:fld id="{7372FC70-9A77-4BEB-AF7E-813C0DF57210}" type="slidenum">
              <a:rPr lang="nl-NL" smtClean="0"/>
              <a:t>‹nr.›</a:t>
            </a:fld>
            <a:endParaRPr lang="nl-NL" dirty="0"/>
          </a:p>
        </p:txBody>
      </p:sp>
    </p:spTree>
    <p:extLst>
      <p:ext uri="{BB962C8B-B14F-4D97-AF65-F5344CB8AC3E}">
        <p14:creationId xmlns:p14="http://schemas.microsoft.com/office/powerpoint/2010/main" val="37562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36ABD28-50FF-449F-88CF-6027B8768F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2EBB272-E974-406D-B7FE-EBD7258736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FE6A91-73FE-4A27-9DFF-4D7E1949D2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AA500-1111-4F3F-98AB-BB51C37BEE54}" type="datetimeFigureOut">
              <a:rPr lang="nl-NL" smtClean="0"/>
              <a:t>30-10-2021</a:t>
            </a:fld>
            <a:endParaRPr lang="nl-NL" dirty="0"/>
          </a:p>
        </p:txBody>
      </p:sp>
      <p:sp>
        <p:nvSpPr>
          <p:cNvPr id="5" name="Tijdelijke aanduiding voor voettekst 4">
            <a:extLst>
              <a:ext uri="{FF2B5EF4-FFF2-40B4-BE49-F238E27FC236}">
                <a16:creationId xmlns:a16="http://schemas.microsoft.com/office/drawing/2014/main" id="{DD4D220F-3CB9-47A8-91F1-4DD6464C28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42DCF338-17A3-4FB7-87DC-92F468ACBE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2FC70-9A77-4BEB-AF7E-813C0DF57210}" type="slidenum">
              <a:rPr lang="nl-NL" smtClean="0"/>
              <a:t>‹nr.›</a:t>
            </a:fld>
            <a:endParaRPr lang="nl-NL" dirty="0"/>
          </a:p>
        </p:txBody>
      </p:sp>
    </p:spTree>
    <p:extLst>
      <p:ext uri="{BB962C8B-B14F-4D97-AF65-F5344CB8AC3E}">
        <p14:creationId xmlns:p14="http://schemas.microsoft.com/office/powerpoint/2010/main" val="2436731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png"/>
          <p:cNvPicPr>
            <a:picLocks noChangeAspect="1"/>
          </p:cNvPicPr>
          <p:nvPr/>
        </p:nvPicPr>
        <p:blipFill>
          <a:blip r:embed="rId3"/>
          <a:stretch>
            <a:fillRect/>
          </a:stretch>
        </p:blipFill>
        <p:spPr>
          <a:xfrm>
            <a:off x="1" y="6146801"/>
            <a:ext cx="12196233" cy="720725"/>
          </a:xfrm>
          <a:prstGeom prst="rect">
            <a:avLst/>
          </a:prstGeom>
          <a:ln w="12700">
            <a:miter lim="400000"/>
          </a:ln>
        </p:spPr>
      </p:pic>
      <p:pic>
        <p:nvPicPr>
          <p:cNvPr id="3" name="image.png"/>
          <p:cNvPicPr>
            <a:picLocks noChangeAspect="1"/>
          </p:cNvPicPr>
          <p:nvPr/>
        </p:nvPicPr>
        <p:blipFill>
          <a:blip r:embed="rId3"/>
          <a:stretch>
            <a:fillRect/>
          </a:stretch>
        </p:blipFill>
        <p:spPr>
          <a:xfrm>
            <a:off x="1" y="433387"/>
            <a:ext cx="12196233" cy="720726"/>
          </a:xfrm>
          <a:prstGeom prst="rect">
            <a:avLst/>
          </a:prstGeom>
          <a:ln w="12700">
            <a:miter lim="400000"/>
          </a:ln>
        </p:spPr>
      </p:pic>
      <p:sp>
        <p:nvSpPr>
          <p:cNvPr id="4" name="Shape 4"/>
          <p:cNvSpPr>
            <a:spLocks noGrp="1"/>
          </p:cNvSpPr>
          <p:nvPr>
            <p:ph type="sldNum" sz="quarter" idx="2"/>
          </p:nvPr>
        </p:nvSpPr>
        <p:spPr>
          <a:xfrm>
            <a:off x="8737600" y="6245225"/>
            <a:ext cx="411650" cy="309956"/>
          </a:xfrm>
          <a:prstGeom prst="rect">
            <a:avLst/>
          </a:prstGeom>
          <a:ln w="12700">
            <a:miter lim="400000"/>
          </a:ln>
        </p:spPr>
        <p:txBody>
          <a:bodyPr wrap="none" lIns="46799" tIns="46799" rIns="46799" bIns="46799">
            <a:spAutoFit/>
          </a:bodyPr>
          <a:lstStyle>
            <a:lvl1pPr defTabSz="914400">
              <a:tabLst>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fld id="{86CB4B4D-7CA3-9044-876B-883B54F8677D}" type="slidenum">
              <a:t>‹nr.›</a:t>
            </a:fld>
            <a:endParaRPr dirty="0"/>
          </a:p>
        </p:txBody>
      </p:sp>
      <p:sp>
        <p:nvSpPr>
          <p:cNvPr id="5" name="Shape 5"/>
          <p:cNvSpPr>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nchor="ctr"/>
          <a:lstStyle/>
          <a:p>
            <a:r>
              <a:t>Title Text</a:t>
            </a:r>
          </a:p>
        </p:txBody>
      </p:sp>
      <p:sp>
        <p:nvSpPr>
          <p:cNvPr id="6" name="Shape 6"/>
          <p:cNvSpPr>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4028684603"/>
      </p:ext>
    </p:extLst>
  </p:cSld>
  <p:clrMap bg1="lt1" tx1="dk1" bg2="lt2" tx2="dk2" accent1="accent1" accent2="accent2" accent3="accent3" accent4="accent4" accent5="accent5" accent6="accent6" hlink="hlink" folHlink="folHlink"/>
  <p:sldLayoutIdLst>
    <p:sldLayoutId id="2147483662" r:id="rId1"/>
  </p:sldLayoutIdLst>
  <p:transition spd="med"/>
  <p:txStyles>
    <p:titleStyle>
      <a:lvl1pPr marL="0" marR="0" indent="0" algn="l" defTabSz="457200" rtl="0" latinLnBrk="0">
        <a:lnSpc>
          <a:spcPct val="100000"/>
        </a:lnSpc>
        <a:spcBef>
          <a:spcPts val="0"/>
        </a:spcBef>
        <a:spcAft>
          <a:spcPts val="0"/>
        </a:spcAft>
        <a:buClrTx/>
        <a:buSzTx/>
        <a:buFontTx/>
        <a:buNone/>
        <a:tabLst/>
        <a:defRPr sz="2400" b="0" i="0" u="none" strike="noStrike" cap="none" spc="0" baseline="0">
          <a:ln>
            <a:noFill/>
          </a:ln>
          <a:solidFill>
            <a:srgbClr val="FFFFFF"/>
          </a:solidFill>
          <a:uFillTx/>
          <a:latin typeface="Impact"/>
          <a:ea typeface="Impact"/>
          <a:cs typeface="Impact"/>
          <a:sym typeface="Impact"/>
        </a:defRPr>
      </a:lvl1pPr>
      <a:lvl2pPr marL="0" marR="0" indent="0" algn="l" defTabSz="457200" rtl="0" latinLnBrk="0">
        <a:lnSpc>
          <a:spcPct val="100000"/>
        </a:lnSpc>
        <a:spcBef>
          <a:spcPts val="0"/>
        </a:spcBef>
        <a:spcAft>
          <a:spcPts val="0"/>
        </a:spcAft>
        <a:buClrTx/>
        <a:buSzTx/>
        <a:buFontTx/>
        <a:buNone/>
        <a:tabLst/>
        <a:defRPr sz="2400" b="0" i="0" u="none" strike="noStrike" cap="none" spc="0" baseline="0">
          <a:ln>
            <a:noFill/>
          </a:ln>
          <a:solidFill>
            <a:srgbClr val="FFFFFF"/>
          </a:solidFill>
          <a:uFillTx/>
          <a:latin typeface="Impact"/>
          <a:ea typeface="Impact"/>
          <a:cs typeface="Impact"/>
          <a:sym typeface="Impact"/>
        </a:defRPr>
      </a:lvl2pPr>
      <a:lvl3pPr marL="0" marR="0" indent="0" algn="l" defTabSz="457200" rtl="0" latinLnBrk="0">
        <a:lnSpc>
          <a:spcPct val="100000"/>
        </a:lnSpc>
        <a:spcBef>
          <a:spcPts val="0"/>
        </a:spcBef>
        <a:spcAft>
          <a:spcPts val="0"/>
        </a:spcAft>
        <a:buClrTx/>
        <a:buSzTx/>
        <a:buFontTx/>
        <a:buNone/>
        <a:tabLst/>
        <a:defRPr sz="2400" b="0" i="0" u="none" strike="noStrike" cap="none" spc="0" baseline="0">
          <a:ln>
            <a:noFill/>
          </a:ln>
          <a:solidFill>
            <a:srgbClr val="FFFFFF"/>
          </a:solidFill>
          <a:uFillTx/>
          <a:latin typeface="Impact"/>
          <a:ea typeface="Impact"/>
          <a:cs typeface="Impact"/>
          <a:sym typeface="Impact"/>
        </a:defRPr>
      </a:lvl3pPr>
      <a:lvl4pPr marL="0" marR="0" indent="0" algn="l" defTabSz="457200" rtl="0" latinLnBrk="0">
        <a:lnSpc>
          <a:spcPct val="100000"/>
        </a:lnSpc>
        <a:spcBef>
          <a:spcPts val="0"/>
        </a:spcBef>
        <a:spcAft>
          <a:spcPts val="0"/>
        </a:spcAft>
        <a:buClrTx/>
        <a:buSzTx/>
        <a:buFontTx/>
        <a:buNone/>
        <a:tabLst/>
        <a:defRPr sz="2400" b="0" i="0" u="none" strike="noStrike" cap="none" spc="0" baseline="0">
          <a:ln>
            <a:noFill/>
          </a:ln>
          <a:solidFill>
            <a:srgbClr val="FFFFFF"/>
          </a:solidFill>
          <a:uFillTx/>
          <a:latin typeface="Impact"/>
          <a:ea typeface="Impact"/>
          <a:cs typeface="Impact"/>
          <a:sym typeface="Impact"/>
        </a:defRPr>
      </a:lvl4pPr>
      <a:lvl5pPr marL="0" marR="0" indent="0" algn="l" defTabSz="457200" rtl="0" latinLnBrk="0">
        <a:lnSpc>
          <a:spcPct val="100000"/>
        </a:lnSpc>
        <a:spcBef>
          <a:spcPts val="0"/>
        </a:spcBef>
        <a:spcAft>
          <a:spcPts val="0"/>
        </a:spcAft>
        <a:buClrTx/>
        <a:buSzTx/>
        <a:buFontTx/>
        <a:buNone/>
        <a:tabLst/>
        <a:defRPr sz="2400" b="0" i="0" u="none" strike="noStrike" cap="none" spc="0" baseline="0">
          <a:ln>
            <a:noFill/>
          </a:ln>
          <a:solidFill>
            <a:srgbClr val="FFFFFF"/>
          </a:solidFill>
          <a:uFillTx/>
          <a:latin typeface="Impact"/>
          <a:ea typeface="Impact"/>
          <a:cs typeface="Impact"/>
          <a:sym typeface="Impact"/>
        </a:defRPr>
      </a:lvl5pPr>
      <a:lvl6pPr marL="0" marR="0" indent="457200" algn="l" defTabSz="457200" rtl="0" latinLnBrk="0">
        <a:lnSpc>
          <a:spcPct val="100000"/>
        </a:lnSpc>
        <a:spcBef>
          <a:spcPts val="0"/>
        </a:spcBef>
        <a:spcAft>
          <a:spcPts val="0"/>
        </a:spcAft>
        <a:buClrTx/>
        <a:buSzTx/>
        <a:buFontTx/>
        <a:buNone/>
        <a:tabLst/>
        <a:defRPr sz="2400" b="0" i="0" u="none" strike="noStrike" cap="none" spc="0" baseline="0">
          <a:ln>
            <a:noFill/>
          </a:ln>
          <a:solidFill>
            <a:srgbClr val="FFFFFF"/>
          </a:solidFill>
          <a:uFillTx/>
          <a:latin typeface="Impact"/>
          <a:ea typeface="Impact"/>
          <a:cs typeface="Impact"/>
          <a:sym typeface="Impact"/>
        </a:defRPr>
      </a:lvl6pPr>
      <a:lvl7pPr marL="0" marR="0" indent="914400" algn="l" defTabSz="457200" rtl="0" latinLnBrk="0">
        <a:lnSpc>
          <a:spcPct val="100000"/>
        </a:lnSpc>
        <a:spcBef>
          <a:spcPts val="0"/>
        </a:spcBef>
        <a:spcAft>
          <a:spcPts val="0"/>
        </a:spcAft>
        <a:buClrTx/>
        <a:buSzTx/>
        <a:buFontTx/>
        <a:buNone/>
        <a:tabLst/>
        <a:defRPr sz="2400" b="0" i="0" u="none" strike="noStrike" cap="none" spc="0" baseline="0">
          <a:ln>
            <a:noFill/>
          </a:ln>
          <a:solidFill>
            <a:srgbClr val="FFFFFF"/>
          </a:solidFill>
          <a:uFillTx/>
          <a:latin typeface="Impact"/>
          <a:ea typeface="Impact"/>
          <a:cs typeface="Impact"/>
          <a:sym typeface="Impact"/>
        </a:defRPr>
      </a:lvl7pPr>
      <a:lvl8pPr marL="0" marR="0" indent="1371600" algn="l" defTabSz="457200" rtl="0" latinLnBrk="0">
        <a:lnSpc>
          <a:spcPct val="100000"/>
        </a:lnSpc>
        <a:spcBef>
          <a:spcPts val="0"/>
        </a:spcBef>
        <a:spcAft>
          <a:spcPts val="0"/>
        </a:spcAft>
        <a:buClrTx/>
        <a:buSzTx/>
        <a:buFontTx/>
        <a:buNone/>
        <a:tabLst/>
        <a:defRPr sz="2400" b="0" i="0" u="none" strike="noStrike" cap="none" spc="0" baseline="0">
          <a:ln>
            <a:noFill/>
          </a:ln>
          <a:solidFill>
            <a:srgbClr val="FFFFFF"/>
          </a:solidFill>
          <a:uFillTx/>
          <a:latin typeface="Impact"/>
          <a:ea typeface="Impact"/>
          <a:cs typeface="Impact"/>
          <a:sym typeface="Impact"/>
        </a:defRPr>
      </a:lvl8pPr>
      <a:lvl9pPr marL="0" marR="0" indent="1828800" algn="l" defTabSz="457200" rtl="0" latinLnBrk="0">
        <a:lnSpc>
          <a:spcPct val="100000"/>
        </a:lnSpc>
        <a:spcBef>
          <a:spcPts val="0"/>
        </a:spcBef>
        <a:spcAft>
          <a:spcPts val="0"/>
        </a:spcAft>
        <a:buClrTx/>
        <a:buSzTx/>
        <a:buFontTx/>
        <a:buNone/>
        <a:tabLst/>
        <a:defRPr sz="2400" b="0" i="0" u="none" strike="noStrike" cap="none" spc="0" baseline="0">
          <a:ln>
            <a:noFill/>
          </a:ln>
          <a:solidFill>
            <a:srgbClr val="FFFFFF"/>
          </a:solidFill>
          <a:uFillTx/>
          <a:latin typeface="Impact"/>
          <a:ea typeface="Impact"/>
          <a:cs typeface="Impact"/>
          <a:sym typeface="Impact"/>
        </a:defRPr>
      </a:lvl9pPr>
    </p:titleStyle>
    <p:bodyStyle>
      <a:lvl1pPr marL="342900" marR="0" indent="-342900" algn="l" defTabSz="457200" rtl="0" latinLnBrk="0">
        <a:lnSpc>
          <a:spcPct val="100000"/>
        </a:lnSpc>
        <a:spcBef>
          <a:spcPts val="800"/>
        </a:spcBef>
        <a:spcAft>
          <a:spcPts val="0"/>
        </a:spcAft>
        <a:buClrTx/>
        <a:buSzTx/>
        <a:buFontTx/>
        <a:buNone/>
        <a:tabLst/>
        <a:defRPr sz="1800" b="0" i="0" u="none" strike="noStrike" cap="none" spc="0" baseline="0">
          <a:ln>
            <a:noFill/>
          </a:ln>
          <a:solidFill>
            <a:srgbClr val="000000"/>
          </a:solidFill>
          <a:uFillTx/>
          <a:latin typeface="Arial"/>
          <a:ea typeface="Arial"/>
          <a:cs typeface="Arial"/>
          <a:sym typeface="Arial"/>
        </a:defRPr>
      </a:lvl1pPr>
      <a:lvl2pPr marL="342900" marR="0" indent="114300" algn="l" defTabSz="457200" rtl="0" latinLnBrk="0">
        <a:lnSpc>
          <a:spcPct val="100000"/>
        </a:lnSpc>
        <a:spcBef>
          <a:spcPts val="800"/>
        </a:spcBef>
        <a:spcAft>
          <a:spcPts val="0"/>
        </a:spcAft>
        <a:buClrTx/>
        <a:buSzTx/>
        <a:buFontTx/>
        <a:buNone/>
        <a:tabLst/>
        <a:defRPr sz="1800" b="0" i="0" u="none" strike="noStrike" cap="none" spc="0" baseline="0">
          <a:ln>
            <a:noFill/>
          </a:ln>
          <a:solidFill>
            <a:srgbClr val="000000"/>
          </a:solidFill>
          <a:uFillTx/>
          <a:latin typeface="Arial"/>
          <a:ea typeface="Arial"/>
          <a:cs typeface="Arial"/>
          <a:sym typeface="Arial"/>
        </a:defRPr>
      </a:lvl2pPr>
      <a:lvl3pPr marL="342900" marR="0" indent="571500" algn="l" defTabSz="457200" rtl="0" latinLnBrk="0">
        <a:lnSpc>
          <a:spcPct val="100000"/>
        </a:lnSpc>
        <a:spcBef>
          <a:spcPts val="800"/>
        </a:spcBef>
        <a:spcAft>
          <a:spcPts val="0"/>
        </a:spcAft>
        <a:buClrTx/>
        <a:buSzTx/>
        <a:buFontTx/>
        <a:buNone/>
        <a:tabLst/>
        <a:defRPr sz="1800" b="0" i="0" u="none" strike="noStrike" cap="none" spc="0" baseline="0">
          <a:ln>
            <a:noFill/>
          </a:ln>
          <a:solidFill>
            <a:srgbClr val="000000"/>
          </a:solidFill>
          <a:uFillTx/>
          <a:latin typeface="Arial"/>
          <a:ea typeface="Arial"/>
          <a:cs typeface="Arial"/>
          <a:sym typeface="Arial"/>
        </a:defRPr>
      </a:lvl3pPr>
      <a:lvl4pPr marL="342900" marR="0" indent="1028700" algn="l" defTabSz="457200" rtl="0" latinLnBrk="0">
        <a:lnSpc>
          <a:spcPct val="100000"/>
        </a:lnSpc>
        <a:spcBef>
          <a:spcPts val="800"/>
        </a:spcBef>
        <a:spcAft>
          <a:spcPts val="0"/>
        </a:spcAft>
        <a:buClrTx/>
        <a:buSzTx/>
        <a:buFontTx/>
        <a:buNone/>
        <a:tabLst/>
        <a:defRPr sz="1800" b="0" i="0" u="none" strike="noStrike" cap="none" spc="0" baseline="0">
          <a:ln>
            <a:noFill/>
          </a:ln>
          <a:solidFill>
            <a:srgbClr val="000000"/>
          </a:solidFill>
          <a:uFillTx/>
          <a:latin typeface="Arial"/>
          <a:ea typeface="Arial"/>
          <a:cs typeface="Arial"/>
          <a:sym typeface="Arial"/>
        </a:defRPr>
      </a:lvl4pPr>
      <a:lvl5pPr marL="342900" marR="0" indent="1485900" algn="l" defTabSz="457200" rtl="0" latinLnBrk="0">
        <a:lnSpc>
          <a:spcPct val="100000"/>
        </a:lnSpc>
        <a:spcBef>
          <a:spcPts val="800"/>
        </a:spcBef>
        <a:spcAft>
          <a:spcPts val="0"/>
        </a:spcAft>
        <a:buClrTx/>
        <a:buSzTx/>
        <a:buFontTx/>
        <a:buNone/>
        <a:tabLst/>
        <a:defRPr sz="1800" b="0" i="0" u="none" strike="noStrike" cap="none" spc="0" baseline="0">
          <a:ln>
            <a:noFill/>
          </a:ln>
          <a:solidFill>
            <a:srgbClr val="000000"/>
          </a:solidFill>
          <a:uFillTx/>
          <a:latin typeface="Arial"/>
          <a:ea typeface="Arial"/>
          <a:cs typeface="Arial"/>
          <a:sym typeface="Arial"/>
        </a:defRPr>
      </a:lvl5pPr>
      <a:lvl6pPr marL="342900" marR="0" indent="1943100" algn="l" defTabSz="457200" rtl="0" latinLnBrk="0">
        <a:lnSpc>
          <a:spcPct val="100000"/>
        </a:lnSpc>
        <a:spcBef>
          <a:spcPts val="800"/>
        </a:spcBef>
        <a:spcAft>
          <a:spcPts val="0"/>
        </a:spcAft>
        <a:buClrTx/>
        <a:buSzTx/>
        <a:buFontTx/>
        <a:buNone/>
        <a:tabLst/>
        <a:defRPr sz="1800" b="0" i="0" u="none" strike="noStrike" cap="none" spc="0" baseline="0">
          <a:ln>
            <a:noFill/>
          </a:ln>
          <a:solidFill>
            <a:srgbClr val="000000"/>
          </a:solidFill>
          <a:uFillTx/>
          <a:latin typeface="Arial"/>
          <a:ea typeface="Arial"/>
          <a:cs typeface="Arial"/>
          <a:sym typeface="Arial"/>
        </a:defRPr>
      </a:lvl6pPr>
      <a:lvl7pPr marL="342900" marR="0" indent="2400300" algn="l" defTabSz="457200" rtl="0" latinLnBrk="0">
        <a:lnSpc>
          <a:spcPct val="100000"/>
        </a:lnSpc>
        <a:spcBef>
          <a:spcPts val="800"/>
        </a:spcBef>
        <a:spcAft>
          <a:spcPts val="0"/>
        </a:spcAft>
        <a:buClrTx/>
        <a:buSzTx/>
        <a:buFontTx/>
        <a:buNone/>
        <a:tabLst/>
        <a:defRPr sz="1800" b="0" i="0" u="none" strike="noStrike" cap="none" spc="0" baseline="0">
          <a:ln>
            <a:noFill/>
          </a:ln>
          <a:solidFill>
            <a:srgbClr val="000000"/>
          </a:solidFill>
          <a:uFillTx/>
          <a:latin typeface="Arial"/>
          <a:ea typeface="Arial"/>
          <a:cs typeface="Arial"/>
          <a:sym typeface="Arial"/>
        </a:defRPr>
      </a:lvl7pPr>
      <a:lvl8pPr marL="342900" marR="0" indent="2857500" algn="l" defTabSz="457200" rtl="0" latinLnBrk="0">
        <a:lnSpc>
          <a:spcPct val="100000"/>
        </a:lnSpc>
        <a:spcBef>
          <a:spcPts val="800"/>
        </a:spcBef>
        <a:spcAft>
          <a:spcPts val="0"/>
        </a:spcAft>
        <a:buClrTx/>
        <a:buSzTx/>
        <a:buFontTx/>
        <a:buNone/>
        <a:tabLst/>
        <a:defRPr sz="1800" b="0" i="0" u="none" strike="noStrike" cap="none" spc="0" baseline="0">
          <a:ln>
            <a:noFill/>
          </a:ln>
          <a:solidFill>
            <a:srgbClr val="000000"/>
          </a:solidFill>
          <a:uFillTx/>
          <a:latin typeface="Arial"/>
          <a:ea typeface="Arial"/>
          <a:cs typeface="Arial"/>
          <a:sym typeface="Arial"/>
        </a:defRPr>
      </a:lvl8pPr>
      <a:lvl9pPr marL="342900" marR="0" indent="3314700" algn="l" defTabSz="457200" rtl="0" latinLnBrk="0">
        <a:lnSpc>
          <a:spcPct val="100000"/>
        </a:lnSpc>
        <a:spcBef>
          <a:spcPts val="800"/>
        </a:spcBef>
        <a:spcAft>
          <a:spcPts val="0"/>
        </a:spcAft>
        <a:buClrTx/>
        <a:buSzTx/>
        <a:buFontTx/>
        <a:buNone/>
        <a:tabLst/>
        <a:defRPr sz="1800" b="0" i="0" u="none" strike="noStrike" cap="none" spc="0" baseline="0">
          <a:ln>
            <a:noFill/>
          </a:ln>
          <a:solidFill>
            <a:srgbClr val="000000"/>
          </a:solidFill>
          <a:uFillTx/>
          <a:latin typeface="Arial"/>
          <a:ea typeface="Arial"/>
          <a:cs typeface="Arial"/>
          <a:sym typeface="Arial"/>
        </a:defRPr>
      </a:lvl9pPr>
    </p:bodyStyle>
    <p:otherStyle>
      <a:lvl1pPr marL="0" marR="0" indent="0" algn="l" defTabSz="914400"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cap="none" spc="0" baseline="0">
          <a:ln>
            <a:noFill/>
          </a:ln>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cap="none" spc="0" baseline="0">
          <a:ln>
            <a:noFill/>
          </a:ln>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cap="none" spc="0" baseline="0">
          <a:ln>
            <a:noFill/>
          </a:ln>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cap="none" spc="0" baseline="0">
          <a:ln>
            <a:noFill/>
          </a:ln>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cap="none" spc="0" baseline="0">
          <a:ln>
            <a:noFill/>
          </a:ln>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cap="none" spc="0" baseline="0">
          <a:ln>
            <a:noFill/>
          </a:ln>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cap="none" spc="0" baseline="0">
          <a:ln>
            <a:noFill/>
          </a:ln>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cap="none" spc="0" baseline="0">
          <a:ln>
            <a:noFill/>
          </a:ln>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p:nvPr/>
        </p:nvSpPr>
        <p:spPr>
          <a:xfrm>
            <a:off x="2209800" y="2526030"/>
            <a:ext cx="7772400" cy="70104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FFFFFF"/>
                </a:solidFill>
                <a:latin typeface="Impact"/>
                <a:ea typeface="Impact"/>
                <a:cs typeface="Impact"/>
                <a:sym typeface="Impact"/>
              </a:defRPr>
            </a:lvl1pPr>
          </a:lstStyle>
          <a:p>
            <a:r>
              <a:rPr dirty="0"/>
              <a:t>Welkom</a:t>
            </a:r>
            <a:r>
              <a:rPr lang="nl-NL" dirty="0"/>
              <a:t>!</a:t>
            </a:r>
            <a:endParaRPr dirty="0"/>
          </a:p>
        </p:txBody>
      </p:sp>
      <p:pic>
        <p:nvPicPr>
          <p:cNvPr id="31" name="image.png"/>
          <p:cNvPicPr>
            <a:picLocks noChangeAspect="1"/>
          </p:cNvPicPr>
          <p:nvPr/>
        </p:nvPicPr>
        <p:blipFill>
          <a:blip r:embed="rId2"/>
          <a:srcRect b="4588"/>
          <a:stretch>
            <a:fillRect/>
          </a:stretch>
        </p:blipFill>
        <p:spPr>
          <a:xfrm>
            <a:off x="7458075" y="3860800"/>
            <a:ext cx="2959100" cy="2089150"/>
          </a:xfrm>
          <a:prstGeom prst="rect">
            <a:avLst/>
          </a:prstGeom>
          <a:ln w="12700">
            <a:miter lim="400000"/>
          </a:ln>
        </p:spPr>
      </p:pic>
      <p:sp>
        <p:nvSpPr>
          <p:cNvPr id="33" name="Shape 33"/>
          <p:cNvSpPr/>
          <p:nvPr/>
        </p:nvSpPr>
        <p:spPr>
          <a:xfrm>
            <a:off x="1046922" y="4076701"/>
            <a:ext cx="5553903" cy="175954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b="1"/>
            </a:pPr>
            <a:r>
              <a:rPr lang="nl-NL" sz="3600" dirty="0">
                <a:latin typeface="Arial Narrow" panose="020B0606020202030204" pitchFamily="34" charset="0"/>
              </a:rPr>
              <a:t>Gesprekstechnieken </a:t>
            </a:r>
          </a:p>
          <a:p>
            <a:pPr>
              <a:defRPr b="1"/>
            </a:pPr>
            <a:r>
              <a:rPr lang="nl-NL" sz="3600" dirty="0">
                <a:latin typeface="Arial Narrow" panose="020B0606020202030204" pitchFamily="34" charset="0"/>
              </a:rPr>
              <a:t>en</a:t>
            </a:r>
          </a:p>
          <a:p>
            <a:pPr>
              <a:defRPr b="1"/>
            </a:pPr>
            <a:r>
              <a:rPr lang="nl-NL" sz="3600" dirty="0">
                <a:latin typeface="Arial Narrow" panose="020B0606020202030204" pitchFamily="34" charset="0"/>
              </a:rPr>
              <a:t>Overlegvaardigheden</a:t>
            </a:r>
          </a:p>
        </p:txBody>
      </p:sp>
      <p:sp>
        <p:nvSpPr>
          <p:cNvPr id="34" name="Shape 34"/>
          <p:cNvSpPr/>
          <p:nvPr/>
        </p:nvSpPr>
        <p:spPr>
          <a:xfrm>
            <a:off x="1774825" y="5466911"/>
            <a:ext cx="2370138"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b="1"/>
            </a:pPr>
            <a:endParaRPr dirty="0"/>
          </a:p>
        </p:txBody>
      </p:sp>
    </p:spTree>
    <p:extLst>
      <p:ext uri="{BB962C8B-B14F-4D97-AF65-F5344CB8AC3E}">
        <p14:creationId xmlns:p14="http://schemas.microsoft.com/office/powerpoint/2010/main" val="17851710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p:nvPr/>
        </p:nvSpPr>
        <p:spPr>
          <a:xfrm>
            <a:off x="1981200" y="616268"/>
            <a:ext cx="8229600" cy="4597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Impact"/>
                <a:ea typeface="Impact"/>
                <a:cs typeface="Impact"/>
                <a:sym typeface="Impact"/>
              </a:defRPr>
            </a:lvl1pPr>
          </a:lstStyle>
          <a:p>
            <a:r>
              <a:rPr dirty="0" err="1"/>
              <a:t>Vergaderen</a:t>
            </a:r>
            <a:r>
              <a:rPr dirty="0"/>
              <a:t> – </a:t>
            </a:r>
            <a:r>
              <a:rPr dirty="0" err="1"/>
              <a:t>Doelen</a:t>
            </a:r>
            <a:endParaRPr dirty="0"/>
          </a:p>
        </p:txBody>
      </p:sp>
      <p:sp>
        <p:nvSpPr>
          <p:cNvPr id="87" name="Shape 87"/>
          <p:cNvSpPr>
            <a:spLocks noGrp="1"/>
          </p:cNvSpPr>
          <p:nvPr>
            <p:ph type="sldNum" sz="quarter" idx="2"/>
          </p:nvPr>
        </p:nvSpPr>
        <p:spPr>
          <a:xfrm>
            <a:off x="9915930" y="6245225"/>
            <a:ext cx="293284" cy="309956"/>
          </a:xfrm>
          <a:prstGeom prst="rect">
            <a:avLst/>
          </a:prstGeom>
          <a:extLst>
            <a:ext uri="{C572A759-6A51-4108-AA02-DFA0A04FC94B}">
              <ma14:wrappingTextBoxFlag xmlns="" xmlns:ma14="http://schemas.microsoft.com/office/mac/drawingml/2011/main" val="1"/>
            </a:ext>
          </a:extLst>
        </p:spPr>
        <p:txBody>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10</a:t>
            </a:fld>
            <a:endParaRPr/>
          </a:p>
        </p:txBody>
      </p:sp>
      <p:sp>
        <p:nvSpPr>
          <p:cNvPr id="88" name="Shape 88"/>
          <p:cNvSpPr/>
          <p:nvPr/>
        </p:nvSpPr>
        <p:spPr>
          <a:xfrm>
            <a:off x="2335763" y="1670925"/>
            <a:ext cx="8147050" cy="282128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800"/>
              </a:spcBef>
              <a:tabLst>
                <a:tab pos="901700" algn="l"/>
                <a:tab pos="1816100" algn="l"/>
                <a:tab pos="2730500" algn="l"/>
                <a:tab pos="3644900" algn="l"/>
                <a:tab pos="4559300" algn="l"/>
                <a:tab pos="5473700" algn="l"/>
                <a:tab pos="6388100" algn="l"/>
                <a:tab pos="7302500" algn="l"/>
                <a:tab pos="8216900" algn="l"/>
                <a:tab pos="9131300" algn="l"/>
                <a:tab pos="10045700" algn="l"/>
              </a:tabLst>
              <a:defRPr sz="2400"/>
            </a:pPr>
            <a:r>
              <a:rPr sz="2400" dirty="0" err="1"/>
              <a:t>Doelen</a:t>
            </a:r>
            <a:r>
              <a:rPr sz="2400" dirty="0"/>
              <a:t> </a:t>
            </a:r>
            <a:r>
              <a:rPr sz="2400" dirty="0" err="1"/>
              <a:t>voor</a:t>
            </a:r>
            <a:r>
              <a:rPr sz="2400" dirty="0"/>
              <a:t> </a:t>
            </a:r>
            <a:r>
              <a:rPr sz="2400" dirty="0" err="1"/>
              <a:t>vergaderingen</a:t>
            </a:r>
            <a:r>
              <a:rPr sz="2400" dirty="0"/>
              <a:t>:</a:t>
            </a:r>
          </a:p>
          <a:p>
            <a:pPr>
              <a:spcBef>
                <a:spcPts val="800"/>
              </a:spcBef>
              <a:buClr>
                <a:srgbClr val="000000"/>
              </a:buClr>
              <a:buSzPct val="100000"/>
              <a:buAutoNum type="arabicPeriod"/>
              <a:tabLst>
                <a:tab pos="901700" algn="l"/>
                <a:tab pos="1816100" algn="l"/>
                <a:tab pos="2730500" algn="l"/>
                <a:tab pos="3644900" algn="l"/>
                <a:tab pos="4559300" algn="l"/>
                <a:tab pos="5473700" algn="l"/>
                <a:tab pos="6388100" algn="l"/>
                <a:tab pos="7302500" algn="l"/>
                <a:tab pos="8216900" algn="l"/>
                <a:tab pos="9131300" algn="l"/>
                <a:tab pos="10045700" algn="l"/>
              </a:tabLst>
              <a:defRPr sz="2400"/>
            </a:pPr>
            <a:r>
              <a:rPr lang="nl-NL" sz="2400" dirty="0"/>
              <a:t> </a:t>
            </a:r>
            <a:r>
              <a:rPr sz="2400" dirty="0" err="1"/>
              <a:t>Informeren</a:t>
            </a:r>
            <a:endParaRPr sz="2400" dirty="0"/>
          </a:p>
          <a:p>
            <a:pPr>
              <a:spcBef>
                <a:spcPts val="800"/>
              </a:spcBef>
              <a:buClr>
                <a:srgbClr val="000000"/>
              </a:buClr>
              <a:buSzPct val="100000"/>
              <a:buAutoNum type="arabicPeriod"/>
              <a:tabLst>
                <a:tab pos="901700" algn="l"/>
                <a:tab pos="1816100" algn="l"/>
                <a:tab pos="2730500" algn="l"/>
                <a:tab pos="3644900" algn="l"/>
                <a:tab pos="4559300" algn="l"/>
                <a:tab pos="5473700" algn="l"/>
                <a:tab pos="6388100" algn="l"/>
                <a:tab pos="7302500" algn="l"/>
                <a:tab pos="8216900" algn="l"/>
                <a:tab pos="9131300" algn="l"/>
                <a:tab pos="10045700" algn="l"/>
              </a:tabLst>
              <a:defRPr sz="2400"/>
            </a:pPr>
            <a:r>
              <a:rPr lang="nl-NL" sz="2400" dirty="0"/>
              <a:t> </a:t>
            </a:r>
            <a:r>
              <a:rPr sz="2400" dirty="0" err="1"/>
              <a:t>Brainstormen</a:t>
            </a:r>
            <a:r>
              <a:rPr sz="2400" dirty="0"/>
              <a:t> / </a:t>
            </a:r>
            <a:r>
              <a:rPr sz="2400" dirty="0" err="1"/>
              <a:t>problemen</a:t>
            </a:r>
            <a:r>
              <a:rPr sz="2400" dirty="0"/>
              <a:t> </a:t>
            </a:r>
            <a:r>
              <a:rPr sz="2400" dirty="0" err="1"/>
              <a:t>oplossen</a:t>
            </a:r>
            <a:endParaRPr sz="2400" dirty="0"/>
          </a:p>
          <a:p>
            <a:pPr>
              <a:spcBef>
                <a:spcPts val="800"/>
              </a:spcBef>
              <a:buClr>
                <a:srgbClr val="000000"/>
              </a:buClr>
              <a:buSzPct val="100000"/>
              <a:buAutoNum type="arabicPeriod"/>
              <a:tabLst>
                <a:tab pos="901700" algn="l"/>
                <a:tab pos="1816100" algn="l"/>
                <a:tab pos="2730500" algn="l"/>
                <a:tab pos="3644900" algn="l"/>
                <a:tab pos="4559300" algn="l"/>
                <a:tab pos="5473700" algn="l"/>
                <a:tab pos="6388100" algn="l"/>
                <a:tab pos="7302500" algn="l"/>
                <a:tab pos="8216900" algn="l"/>
                <a:tab pos="9131300" algn="l"/>
                <a:tab pos="10045700" algn="l"/>
              </a:tabLst>
              <a:defRPr sz="2400"/>
            </a:pPr>
            <a:r>
              <a:rPr lang="nl-NL" sz="2400" dirty="0"/>
              <a:t> </a:t>
            </a:r>
            <a:r>
              <a:rPr sz="2400" dirty="0" err="1"/>
              <a:t>Mening</a:t>
            </a:r>
            <a:r>
              <a:rPr sz="2400" dirty="0"/>
              <a:t> </a:t>
            </a:r>
            <a:r>
              <a:rPr sz="2400" dirty="0" err="1"/>
              <a:t>vormen</a:t>
            </a:r>
            <a:endParaRPr sz="2400" dirty="0"/>
          </a:p>
          <a:p>
            <a:pPr>
              <a:spcBef>
                <a:spcPts val="800"/>
              </a:spcBef>
              <a:buClr>
                <a:srgbClr val="000000"/>
              </a:buClr>
              <a:buSzPct val="100000"/>
              <a:buAutoNum type="arabicPeriod"/>
              <a:tabLst>
                <a:tab pos="901700" algn="l"/>
                <a:tab pos="1816100" algn="l"/>
                <a:tab pos="2730500" algn="l"/>
                <a:tab pos="3644900" algn="l"/>
                <a:tab pos="4559300" algn="l"/>
                <a:tab pos="5473700" algn="l"/>
                <a:tab pos="6388100" algn="l"/>
                <a:tab pos="7302500" algn="l"/>
                <a:tab pos="8216900" algn="l"/>
                <a:tab pos="9131300" algn="l"/>
                <a:tab pos="10045700" algn="l"/>
              </a:tabLst>
              <a:defRPr sz="2400"/>
            </a:pPr>
            <a:r>
              <a:rPr lang="nl-NL" sz="2400" dirty="0"/>
              <a:t> </a:t>
            </a:r>
            <a:r>
              <a:rPr sz="2400" dirty="0" err="1"/>
              <a:t>Besluiten</a:t>
            </a:r>
            <a:r>
              <a:rPr sz="2400" dirty="0"/>
              <a:t> </a:t>
            </a:r>
            <a:r>
              <a:rPr sz="2400" dirty="0" err="1"/>
              <a:t>nemen</a:t>
            </a:r>
            <a:r>
              <a:rPr sz="2400" dirty="0"/>
              <a:t> / </a:t>
            </a:r>
            <a:r>
              <a:rPr sz="2400" dirty="0" err="1"/>
              <a:t>plannen</a:t>
            </a:r>
            <a:endParaRPr sz="2400" dirty="0"/>
          </a:p>
          <a:p>
            <a:pPr>
              <a:spcBef>
                <a:spcPts val="800"/>
              </a:spcBef>
              <a:buClr>
                <a:srgbClr val="000000"/>
              </a:buClr>
              <a:buSzPct val="100000"/>
              <a:buAutoNum type="arabicPeriod"/>
              <a:tabLst>
                <a:tab pos="901700" algn="l"/>
                <a:tab pos="1816100" algn="l"/>
                <a:tab pos="2730500" algn="l"/>
                <a:tab pos="3644900" algn="l"/>
                <a:tab pos="4559300" algn="l"/>
                <a:tab pos="5473700" algn="l"/>
                <a:tab pos="6388100" algn="l"/>
                <a:tab pos="7302500" algn="l"/>
                <a:tab pos="8216900" algn="l"/>
                <a:tab pos="9131300" algn="l"/>
                <a:tab pos="10045700" algn="l"/>
              </a:tabLst>
              <a:defRPr sz="2400"/>
            </a:pPr>
            <a:r>
              <a:rPr lang="nl-NL" sz="2400" dirty="0"/>
              <a:t> </a:t>
            </a:r>
            <a:r>
              <a:rPr sz="2400" dirty="0" err="1"/>
              <a:t>Evalueren</a:t>
            </a:r>
            <a:endParaRPr sz="2400" dirty="0"/>
          </a:p>
        </p:txBody>
      </p:sp>
    </p:spTree>
    <p:extLst>
      <p:ext uri="{BB962C8B-B14F-4D97-AF65-F5344CB8AC3E}">
        <p14:creationId xmlns:p14="http://schemas.microsoft.com/office/powerpoint/2010/main" val="3201865062"/>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p:nvPr/>
        </p:nvSpPr>
        <p:spPr>
          <a:xfrm>
            <a:off x="1981200" y="616268"/>
            <a:ext cx="8229600" cy="4597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Impact"/>
                <a:ea typeface="Impact"/>
                <a:cs typeface="Impact"/>
                <a:sym typeface="Impact"/>
              </a:defRPr>
            </a:lvl1pPr>
          </a:lstStyle>
          <a:p>
            <a:r>
              <a:rPr lang="nl-NL" dirty="0"/>
              <a:t>Handvaten voor een goed overleg</a:t>
            </a:r>
            <a:r>
              <a:rPr dirty="0"/>
              <a:t> </a:t>
            </a:r>
          </a:p>
        </p:txBody>
      </p:sp>
      <p:sp>
        <p:nvSpPr>
          <p:cNvPr id="104" name="Shape 104"/>
          <p:cNvSpPr>
            <a:spLocks noGrp="1"/>
          </p:cNvSpPr>
          <p:nvPr>
            <p:ph type="sldNum" sz="quarter" idx="2"/>
          </p:nvPr>
        </p:nvSpPr>
        <p:spPr>
          <a:xfrm>
            <a:off x="9915930" y="6245225"/>
            <a:ext cx="293284" cy="309956"/>
          </a:xfrm>
          <a:prstGeom prst="rect">
            <a:avLst/>
          </a:prstGeom>
          <a:extLst>
            <a:ext uri="{C572A759-6A51-4108-AA02-DFA0A04FC94B}">
              <ma14:wrappingTextBoxFlag xmlns="" xmlns:ma14="http://schemas.microsoft.com/office/mac/drawingml/2011/main" val="1"/>
            </a:ext>
          </a:extLst>
        </p:spPr>
        <p:txBody>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11</a:t>
            </a:fld>
            <a:endParaRPr/>
          </a:p>
        </p:txBody>
      </p:sp>
      <p:pic>
        <p:nvPicPr>
          <p:cNvPr id="106" name="image.png"/>
          <p:cNvPicPr>
            <a:picLocks noChangeAspect="1"/>
          </p:cNvPicPr>
          <p:nvPr/>
        </p:nvPicPr>
        <p:blipFill>
          <a:blip r:embed="rId2"/>
          <a:stretch>
            <a:fillRect/>
          </a:stretch>
        </p:blipFill>
        <p:spPr>
          <a:xfrm>
            <a:off x="8864655" y="2917508"/>
            <a:ext cx="3071813" cy="3071813"/>
          </a:xfrm>
          <a:prstGeom prst="rect">
            <a:avLst/>
          </a:prstGeom>
          <a:ln w="12700">
            <a:miter lim="400000"/>
          </a:ln>
        </p:spPr>
      </p:pic>
      <p:sp>
        <p:nvSpPr>
          <p:cNvPr id="107" name="Shape 107"/>
          <p:cNvSpPr/>
          <p:nvPr/>
        </p:nvSpPr>
        <p:spPr>
          <a:xfrm>
            <a:off x="351590" y="1332992"/>
            <a:ext cx="9441634" cy="415498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85750" indent="-285750">
              <a:buSzPct val="100000"/>
              <a:buFont typeface="Arial"/>
              <a:buChar char="•"/>
            </a:pPr>
            <a:r>
              <a:rPr lang="nl-NL" sz="2400" dirty="0"/>
              <a:t>Vergader alleen wanneer dat echt nodig is.</a:t>
            </a:r>
          </a:p>
          <a:p>
            <a:pPr marL="285750" indent="-285750">
              <a:buSzPct val="100000"/>
              <a:buFont typeface="Arial"/>
              <a:buChar char="•"/>
            </a:pPr>
            <a:r>
              <a:rPr lang="nl-NL" sz="2400" dirty="0"/>
              <a:t>Maak een goede agenda zodat iedereen zich goed kan voorbereiden.</a:t>
            </a:r>
          </a:p>
          <a:p>
            <a:pPr marL="285750" indent="-285750">
              <a:buSzPct val="100000"/>
              <a:buFont typeface="Arial"/>
              <a:buChar char="•"/>
            </a:pPr>
            <a:r>
              <a:rPr lang="nl-NL" sz="2400" dirty="0"/>
              <a:t>Bepaal per onderwerp wat het doel is en eventueel hoe besluiten genomen worden.</a:t>
            </a:r>
          </a:p>
          <a:p>
            <a:pPr marL="285750" indent="-285750">
              <a:buSzPct val="100000"/>
              <a:buFont typeface="Arial"/>
              <a:buChar char="•"/>
            </a:pPr>
            <a:r>
              <a:rPr lang="nl-NL" sz="2400" dirty="0"/>
              <a:t>Spreek af wie het verslag maakt, maar noteer zelf je actiepunten.</a:t>
            </a:r>
            <a:endParaRPr sz="2400" dirty="0"/>
          </a:p>
          <a:p>
            <a:pPr marL="285750" indent="-285750">
              <a:buSzPct val="100000"/>
              <a:buFont typeface="Arial"/>
              <a:buChar char="•"/>
            </a:pPr>
            <a:r>
              <a:rPr lang="nl-NL" sz="2400" dirty="0"/>
              <a:t>Zorg voor een goede sfeer, maar blijf efficiënt.</a:t>
            </a:r>
            <a:endParaRPr sz="2400" dirty="0"/>
          </a:p>
          <a:p>
            <a:pPr marL="285750" indent="-285750">
              <a:buSzPct val="100000"/>
              <a:buFont typeface="Arial"/>
              <a:buChar char="•"/>
            </a:pPr>
            <a:r>
              <a:rPr lang="nl-NL" sz="2400" dirty="0"/>
              <a:t>Zorg voor een goede opstelling en spreektijd voor iedereen.</a:t>
            </a:r>
          </a:p>
          <a:p>
            <a:pPr marL="285750" indent="-285750">
              <a:buSzPct val="100000"/>
              <a:buFont typeface="Arial"/>
              <a:buChar char="•"/>
            </a:pPr>
            <a:r>
              <a:rPr lang="nl-NL" sz="2400" dirty="0"/>
              <a:t>Sluit elk onderwerp af met een samenvatting of conclusie.</a:t>
            </a:r>
          </a:p>
          <a:p>
            <a:pPr marL="285750" indent="-285750">
              <a:buSzPct val="100000"/>
              <a:buFont typeface="Arial"/>
              <a:buChar char="•"/>
            </a:pPr>
            <a:r>
              <a:rPr lang="nl-NL" sz="2400" dirty="0"/>
              <a:t>Maak een vergadering niet te lang (max 1,5 tot 2 uur).</a:t>
            </a:r>
          </a:p>
          <a:p>
            <a:pPr marL="285750" indent="-285750">
              <a:buSzPct val="100000"/>
              <a:buFont typeface="Arial"/>
              <a:buChar char="•"/>
            </a:pPr>
            <a:r>
              <a:rPr lang="nl-NL" sz="2400" dirty="0"/>
              <a:t>Zorg voor een goed verslag of actie- en besluitenlijst.</a:t>
            </a:r>
            <a:endParaRPr sz="2400" dirty="0"/>
          </a:p>
        </p:txBody>
      </p:sp>
    </p:spTree>
    <p:extLst>
      <p:ext uri="{BB962C8B-B14F-4D97-AF65-F5344CB8AC3E}">
        <p14:creationId xmlns:p14="http://schemas.microsoft.com/office/powerpoint/2010/main" val="239765113"/>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nvSpPr>
        <p:spPr>
          <a:xfrm>
            <a:off x="1981200" y="616268"/>
            <a:ext cx="82296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Impact"/>
                <a:ea typeface="Impact"/>
                <a:cs typeface="Impact"/>
                <a:sym typeface="Impact"/>
              </a:defRPr>
            </a:lvl1pPr>
          </a:lstStyle>
          <a:p>
            <a:pPr defTabSz="457200" hangingPunct="0"/>
            <a:r>
              <a:rPr lang="nl-NL" kern="0" dirty="0"/>
              <a:t>Communicatie</a:t>
            </a:r>
            <a:endParaRPr kern="0" dirty="0"/>
          </a:p>
        </p:txBody>
      </p:sp>
      <p:sp>
        <p:nvSpPr>
          <p:cNvPr id="43" name="Shape 43"/>
          <p:cNvSpPr>
            <a:spLocks noGrp="1"/>
          </p:cNvSpPr>
          <p:nvPr>
            <p:ph type="sldNum" sz="quarter" idx="2"/>
          </p:nvPr>
        </p:nvSpPr>
        <p:spPr>
          <a:xfrm>
            <a:off x="10015315" y="6267450"/>
            <a:ext cx="193898" cy="309956"/>
          </a:xfrm>
          <a:prstGeom prst="rect">
            <a:avLst/>
          </a:prstGeom>
          <a:extLst>
            <a:ext uri="{C572A759-6A51-4108-AA02-DFA0A04FC94B}">
              <ma14:wrappingTextBoxFlag xmlns:ma14="http://schemas.microsoft.com/office/mac/drawingml/2011/main" xmlns="" val="1"/>
            </a:ext>
          </a:extLst>
        </p:spPr>
        <p:txBody>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pPr hangingPunct="0"/>
            <a:fld id="{86CB4B4D-7CA3-9044-876B-883B54F8677D}" type="slidenum">
              <a:rPr kern="0">
                <a:latin typeface="Arial"/>
                <a:cs typeface="Arial"/>
                <a:sym typeface="Arial"/>
              </a:rPr>
              <a:pPr hangingPunct="0"/>
              <a:t>2</a:t>
            </a:fld>
            <a:endParaRPr kern="0" dirty="0">
              <a:latin typeface="Arial"/>
              <a:cs typeface="Arial"/>
              <a:sym typeface="Arial"/>
            </a:endParaRPr>
          </a:p>
        </p:txBody>
      </p:sp>
      <p:pic>
        <p:nvPicPr>
          <p:cNvPr id="1026" name="Picture 2" descr="Afbeeldingsresultaat voor zbmo model">
            <a:extLst>
              <a:ext uri="{FF2B5EF4-FFF2-40B4-BE49-F238E27FC236}">
                <a16:creationId xmlns:a16="http://schemas.microsoft.com/office/drawing/2014/main" id="{38DF1CDC-478B-4241-B3D0-B251F6B9D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105" y="1731893"/>
            <a:ext cx="7608404" cy="380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570595"/>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nvSpPr>
        <p:spPr>
          <a:xfrm>
            <a:off x="1981200" y="616268"/>
            <a:ext cx="82296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Impact"/>
                <a:ea typeface="Impact"/>
                <a:cs typeface="Impact"/>
                <a:sym typeface="Impact"/>
              </a:defRPr>
            </a:lvl1pPr>
          </a:lstStyle>
          <a:p>
            <a:pPr defTabSz="457200" hangingPunct="0"/>
            <a:r>
              <a:rPr lang="nl-NL" kern="0" dirty="0"/>
              <a:t>Gesprekstechnieken</a:t>
            </a:r>
            <a:endParaRPr kern="0" dirty="0"/>
          </a:p>
        </p:txBody>
      </p:sp>
      <p:sp>
        <p:nvSpPr>
          <p:cNvPr id="43" name="Shape 4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pPr hangingPunct="0"/>
            <a:fld id="{86CB4B4D-7CA3-9044-876B-883B54F8677D}" type="slidenum">
              <a:rPr kern="0">
                <a:latin typeface="Arial"/>
                <a:cs typeface="Arial"/>
                <a:sym typeface="Arial"/>
              </a:rPr>
              <a:pPr hangingPunct="0"/>
              <a:t>3</a:t>
            </a:fld>
            <a:endParaRPr kern="0" dirty="0">
              <a:latin typeface="Arial"/>
              <a:cs typeface="Arial"/>
              <a:sym typeface="Arial"/>
            </a:endParaRPr>
          </a:p>
        </p:txBody>
      </p:sp>
      <p:pic>
        <p:nvPicPr>
          <p:cNvPr id="6" name="image.jpg">
            <a:extLst>
              <a:ext uri="{FF2B5EF4-FFF2-40B4-BE49-F238E27FC236}">
                <a16:creationId xmlns:a16="http://schemas.microsoft.com/office/drawing/2014/main" id="{42CC8438-A313-4AAB-B5F3-248F8BE346A9}"/>
              </a:ext>
            </a:extLst>
          </p:cNvPr>
          <p:cNvPicPr>
            <a:picLocks noChangeAspect="1"/>
          </p:cNvPicPr>
          <p:nvPr/>
        </p:nvPicPr>
        <p:blipFill>
          <a:blip r:embed="rId2"/>
          <a:stretch>
            <a:fillRect/>
          </a:stretch>
        </p:blipFill>
        <p:spPr>
          <a:xfrm>
            <a:off x="3971925" y="1849438"/>
            <a:ext cx="4248150" cy="2433638"/>
          </a:xfrm>
          <a:prstGeom prst="rect">
            <a:avLst/>
          </a:prstGeom>
          <a:ln w="12700">
            <a:miter lim="400000"/>
          </a:ln>
        </p:spPr>
      </p:pic>
      <p:pic>
        <p:nvPicPr>
          <p:cNvPr id="2050" name="Picture 2" descr="Afbeeldingsresultaat voor rode draad">
            <a:extLst>
              <a:ext uri="{FF2B5EF4-FFF2-40B4-BE49-F238E27FC236}">
                <a16:creationId xmlns:a16="http://schemas.microsoft.com/office/drawing/2014/main" id="{6A69219E-F91F-4D05-AC59-C635B3505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463" y="4418013"/>
            <a:ext cx="86677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254134"/>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nvSpPr>
        <p:spPr>
          <a:xfrm>
            <a:off x="1981200" y="616268"/>
            <a:ext cx="82296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Impact"/>
                <a:ea typeface="Impact"/>
                <a:cs typeface="Impact"/>
                <a:sym typeface="Impact"/>
              </a:defRPr>
            </a:lvl1pPr>
          </a:lstStyle>
          <a:p>
            <a:pPr defTabSz="457200" hangingPunct="0"/>
            <a:r>
              <a:rPr lang="nl-NL" kern="0" dirty="0"/>
              <a:t>Gesprekstechnieken</a:t>
            </a:r>
            <a:endParaRPr kern="0" dirty="0"/>
          </a:p>
        </p:txBody>
      </p:sp>
      <p:sp>
        <p:nvSpPr>
          <p:cNvPr id="43" name="Shape 43"/>
          <p:cNvSpPr>
            <a:spLocks noGrp="1"/>
          </p:cNvSpPr>
          <p:nvPr>
            <p:ph type="sldNum" sz="quarter" idx="2"/>
          </p:nvPr>
        </p:nvSpPr>
        <p:spPr>
          <a:xfrm>
            <a:off x="10015315" y="6267450"/>
            <a:ext cx="193898" cy="309956"/>
          </a:xfrm>
          <a:prstGeom prst="rect">
            <a:avLst/>
          </a:prstGeom>
          <a:extLst>
            <a:ext uri="{C572A759-6A51-4108-AA02-DFA0A04FC94B}">
              <ma14:wrappingTextBoxFlag xmlns:ma14="http://schemas.microsoft.com/office/mac/drawingml/2011/main" xmlns="" val="1"/>
            </a:ext>
          </a:extLst>
        </p:spPr>
        <p:txBody>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pPr hangingPunct="0"/>
            <a:fld id="{86CB4B4D-7CA3-9044-876B-883B54F8677D}" type="slidenum">
              <a:rPr kern="0">
                <a:latin typeface="Arial"/>
                <a:cs typeface="Arial"/>
                <a:sym typeface="Arial"/>
              </a:rPr>
              <a:pPr hangingPunct="0"/>
              <a:t>4</a:t>
            </a:fld>
            <a:endParaRPr kern="0" dirty="0">
              <a:latin typeface="Arial"/>
              <a:cs typeface="Arial"/>
              <a:sym typeface="Arial"/>
            </a:endParaRPr>
          </a:p>
        </p:txBody>
      </p:sp>
      <p:sp>
        <p:nvSpPr>
          <p:cNvPr id="9" name="Shape 68">
            <a:extLst>
              <a:ext uri="{FF2B5EF4-FFF2-40B4-BE49-F238E27FC236}">
                <a16:creationId xmlns:a16="http://schemas.microsoft.com/office/drawing/2014/main" id="{FB6C4D7F-F422-4140-8FC4-AF9DEACD06FD}"/>
              </a:ext>
            </a:extLst>
          </p:cNvPr>
          <p:cNvSpPr txBox="1">
            <a:spLocks/>
          </p:cNvSpPr>
          <p:nvPr/>
        </p:nvSpPr>
        <p:spPr>
          <a:xfrm>
            <a:off x="8480028" y="6245225"/>
            <a:ext cx="205185" cy="290984"/>
          </a:xfrm>
          <a:prstGeom prst="rect">
            <a:avLst/>
          </a:prstGeom>
          <a:ln w="12700">
            <a:miter lim="400000"/>
          </a:ln>
          <a:extLst>
            <a:ext uri="{C572A759-6A51-4108-AA02-DFA0A04FC94B}">
              <ma14:wrappingTextBoxFlag xmlns:ma14="http://schemas.microsoft.com/office/mac/drawingml/2011/main" xmlns="" val="1"/>
            </a:ext>
          </a:extLst>
        </p:spPr>
        <p:txBody>
          <a:bodyPr wrap="none" lIns="46799" tIns="46799" rIns="46799" bIns="46799">
            <a:spAutoFit/>
          </a:bodyPr>
          <a:lstStyle>
            <a:defPPr>
              <a:defRPr lang="nl-NL"/>
            </a:defPPr>
            <a:lvl1pPr marL="0" algn="r" defTabSz="914400" rtl="0" eaLnBrk="1" latinLnBrk="0" hangingPunct="1">
              <a:tabLst>
                <a:tab pos="914400" algn="l"/>
                <a:tab pos="1828800" algn="l"/>
                <a:tab pos="2743200" algn="l"/>
                <a:tab pos="3657600" algn="l"/>
                <a:tab pos="4572000" algn="l"/>
                <a:tab pos="5486400" algn="l"/>
                <a:tab pos="6400800" algn="l"/>
                <a:tab pos="7315200" algn="l"/>
                <a:tab pos="8229600" algn="l"/>
                <a:tab pos="9144000" algn="l"/>
                <a:tab pos="10058400" algn="l"/>
              </a:tabLst>
              <a:defRPr sz="14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nl-NL" smtClean="0"/>
              <a:pPr/>
              <a:t>4</a:t>
            </a:fld>
            <a:endParaRPr lang="nl-NL"/>
          </a:p>
        </p:txBody>
      </p:sp>
      <p:pic>
        <p:nvPicPr>
          <p:cNvPr id="10" name="image.png">
            <a:extLst>
              <a:ext uri="{FF2B5EF4-FFF2-40B4-BE49-F238E27FC236}">
                <a16:creationId xmlns:a16="http://schemas.microsoft.com/office/drawing/2014/main" id="{F0F08D5D-4903-4CB2-A1D7-40CC0E8176C2}"/>
              </a:ext>
            </a:extLst>
          </p:cNvPr>
          <p:cNvPicPr>
            <a:picLocks noChangeAspect="1"/>
          </p:cNvPicPr>
          <p:nvPr/>
        </p:nvPicPr>
        <p:blipFill>
          <a:blip r:embed="rId2"/>
          <a:srcRect l="3082" t="2487" r="3196" b="3013"/>
          <a:stretch>
            <a:fillRect/>
          </a:stretch>
        </p:blipFill>
        <p:spPr>
          <a:xfrm>
            <a:off x="8834437" y="2565952"/>
            <a:ext cx="2749551" cy="3468688"/>
          </a:xfrm>
          <a:prstGeom prst="rect">
            <a:avLst/>
          </a:prstGeom>
          <a:ln w="12700">
            <a:miter lim="400000"/>
          </a:ln>
        </p:spPr>
      </p:pic>
      <p:sp>
        <p:nvSpPr>
          <p:cNvPr id="11" name="Shape 70">
            <a:extLst>
              <a:ext uri="{FF2B5EF4-FFF2-40B4-BE49-F238E27FC236}">
                <a16:creationId xmlns:a16="http://schemas.microsoft.com/office/drawing/2014/main" id="{AD182815-60C7-4276-BC40-7ABA4C4A18A3}"/>
              </a:ext>
            </a:extLst>
          </p:cNvPr>
          <p:cNvSpPr/>
          <p:nvPr/>
        </p:nvSpPr>
        <p:spPr>
          <a:xfrm>
            <a:off x="759308" y="1711388"/>
            <a:ext cx="5986463" cy="130805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1600" u="sng"/>
            </a:pPr>
            <a:r>
              <a:rPr b="1" dirty="0" err="1"/>
              <a:t>Luisteren</a:t>
            </a:r>
            <a:endParaRPr b="1" dirty="0"/>
          </a:p>
          <a:p>
            <a:pPr marL="160421" indent="-160421">
              <a:spcBef>
                <a:spcPts val="600"/>
              </a:spcBef>
              <a:buSzPct val="100000"/>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dirty="0" err="1"/>
              <a:t>Actief</a:t>
            </a:r>
            <a:r>
              <a:rPr dirty="0"/>
              <a:t> </a:t>
            </a:r>
            <a:r>
              <a:rPr dirty="0" err="1"/>
              <a:t>luisteren</a:t>
            </a:r>
            <a:endParaRPr dirty="0"/>
          </a:p>
          <a:p>
            <a:pPr marL="160421" indent="-160421">
              <a:spcBef>
                <a:spcPts val="600"/>
              </a:spcBef>
              <a:buSzPct val="100000"/>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dirty="0" err="1"/>
              <a:t>Verplaatsen</a:t>
            </a:r>
            <a:r>
              <a:rPr dirty="0"/>
              <a:t> in de </a:t>
            </a:r>
            <a:r>
              <a:rPr dirty="0" err="1"/>
              <a:t>ander</a:t>
            </a:r>
            <a:endParaRPr dirty="0"/>
          </a:p>
          <a:p>
            <a:pPr marL="160421" indent="-160421">
              <a:spcBef>
                <a:spcPts val="600"/>
              </a:spcBef>
              <a:buSzPct val="100000"/>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dirty="0"/>
              <a:t>Non-</a:t>
            </a:r>
            <a:r>
              <a:rPr dirty="0" err="1"/>
              <a:t>verbale</a:t>
            </a:r>
            <a:r>
              <a:rPr dirty="0"/>
              <a:t> </a:t>
            </a:r>
            <a:r>
              <a:rPr dirty="0" err="1"/>
              <a:t>communicatie</a:t>
            </a:r>
            <a:endParaRPr dirty="0"/>
          </a:p>
        </p:txBody>
      </p:sp>
      <p:sp>
        <p:nvSpPr>
          <p:cNvPr id="12" name="Shape 71">
            <a:extLst>
              <a:ext uri="{FF2B5EF4-FFF2-40B4-BE49-F238E27FC236}">
                <a16:creationId xmlns:a16="http://schemas.microsoft.com/office/drawing/2014/main" id="{A6ACA3A7-AFC1-4B45-921E-184902967451}"/>
              </a:ext>
            </a:extLst>
          </p:cNvPr>
          <p:cNvSpPr/>
          <p:nvPr/>
        </p:nvSpPr>
        <p:spPr>
          <a:xfrm>
            <a:off x="747401" y="3218484"/>
            <a:ext cx="6010276" cy="281615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914400">
              <a:spcBef>
                <a:spcPts val="600"/>
              </a:spcBef>
              <a:defRPr sz="1600" u="sng"/>
            </a:pPr>
            <a:r>
              <a:rPr b="1" dirty="0" err="1"/>
              <a:t>Samenvatten</a:t>
            </a:r>
            <a:endParaRPr b="1" dirty="0"/>
          </a:p>
          <a:p>
            <a:pPr marL="160421" indent="-160421" defTabSz="914400">
              <a:spcBef>
                <a:spcPts val="600"/>
              </a:spcBef>
              <a:buSzPct val="100000"/>
              <a:buChar char="•"/>
              <a:defRPr sz="1600"/>
            </a:pPr>
            <a:r>
              <a:rPr dirty="0" err="1"/>
              <a:t>Herhalen</a:t>
            </a:r>
            <a:r>
              <a:rPr dirty="0"/>
              <a:t> in eigen </a:t>
            </a:r>
            <a:r>
              <a:rPr dirty="0" err="1"/>
              <a:t>woorden</a:t>
            </a:r>
            <a:endParaRPr dirty="0"/>
          </a:p>
          <a:p>
            <a:pPr marL="160421" indent="-160421" defTabSz="914400">
              <a:spcBef>
                <a:spcPts val="600"/>
              </a:spcBef>
              <a:buSzPct val="100000"/>
              <a:buChar char="•"/>
              <a:defRPr sz="1600"/>
            </a:pPr>
            <a:r>
              <a:rPr dirty="0" err="1"/>
              <a:t>Samenvatten</a:t>
            </a:r>
            <a:r>
              <a:rPr dirty="0"/>
              <a:t> om </a:t>
            </a:r>
            <a:r>
              <a:rPr dirty="0" err="1"/>
              <a:t>te</a:t>
            </a:r>
            <a:r>
              <a:rPr dirty="0"/>
              <a:t> </a:t>
            </a:r>
            <a:r>
              <a:rPr dirty="0" err="1"/>
              <a:t>toetsen</a:t>
            </a:r>
            <a:r>
              <a:rPr dirty="0"/>
              <a:t> of </a:t>
            </a:r>
            <a:r>
              <a:rPr dirty="0" err="1"/>
              <a:t>je</a:t>
            </a:r>
            <a:r>
              <a:rPr dirty="0"/>
              <a:t> de </a:t>
            </a:r>
            <a:r>
              <a:rPr dirty="0" err="1"/>
              <a:t>ander</a:t>
            </a:r>
            <a:r>
              <a:rPr dirty="0"/>
              <a:t> </a:t>
            </a:r>
            <a:r>
              <a:rPr dirty="0" err="1"/>
              <a:t>hebt</a:t>
            </a:r>
            <a:r>
              <a:rPr dirty="0"/>
              <a:t> </a:t>
            </a:r>
            <a:r>
              <a:rPr dirty="0" err="1"/>
              <a:t>begrepen</a:t>
            </a:r>
            <a:endParaRPr dirty="0"/>
          </a:p>
          <a:p>
            <a:pPr defTabSz="914400">
              <a:spcBef>
                <a:spcPts val="600"/>
              </a:spcBef>
              <a:defRPr sz="900"/>
            </a:pPr>
            <a:endParaRPr dirty="0"/>
          </a:p>
          <a:p>
            <a:pPr defTabSz="914400">
              <a:spcBef>
                <a:spcPts val="600"/>
              </a:spcBef>
              <a:defRPr sz="1600"/>
            </a:pPr>
            <a:r>
              <a:rPr b="1" u="sng" dirty="0" err="1"/>
              <a:t>Doorvragen</a:t>
            </a:r>
            <a:endParaRPr b="1" u="sng" dirty="0"/>
          </a:p>
          <a:p>
            <a:pPr marL="160421" indent="-160421" defTabSz="914400">
              <a:spcBef>
                <a:spcPts val="600"/>
              </a:spcBef>
              <a:buSzPct val="100000"/>
              <a:buChar char="•"/>
              <a:defRPr sz="1600"/>
            </a:pPr>
            <a:r>
              <a:rPr dirty="0"/>
              <a:t>Door </a:t>
            </a:r>
            <a:r>
              <a:rPr dirty="0" err="1"/>
              <a:t>te</a:t>
            </a:r>
            <a:r>
              <a:rPr dirty="0"/>
              <a:t> </a:t>
            </a:r>
            <a:r>
              <a:rPr dirty="0" err="1"/>
              <a:t>vragen</a:t>
            </a:r>
            <a:r>
              <a:rPr dirty="0"/>
              <a:t> </a:t>
            </a:r>
            <a:r>
              <a:rPr dirty="0" err="1"/>
              <a:t>nodig</a:t>
            </a:r>
            <a:r>
              <a:rPr dirty="0"/>
              <a:t> </a:t>
            </a:r>
            <a:r>
              <a:rPr dirty="0" err="1"/>
              <a:t>je</a:t>
            </a:r>
            <a:r>
              <a:rPr dirty="0"/>
              <a:t> de </a:t>
            </a:r>
            <a:r>
              <a:rPr dirty="0" err="1"/>
              <a:t>ander</a:t>
            </a:r>
            <a:r>
              <a:rPr dirty="0"/>
              <a:t> </a:t>
            </a:r>
            <a:r>
              <a:rPr dirty="0" err="1"/>
              <a:t>uit</a:t>
            </a:r>
            <a:r>
              <a:rPr dirty="0"/>
              <a:t> om </a:t>
            </a:r>
            <a:r>
              <a:rPr dirty="0" err="1"/>
              <a:t>meer</a:t>
            </a:r>
            <a:r>
              <a:rPr dirty="0"/>
              <a:t> </a:t>
            </a:r>
            <a:r>
              <a:rPr dirty="0" err="1"/>
              <a:t>te</a:t>
            </a:r>
            <a:r>
              <a:rPr dirty="0"/>
              <a:t> </a:t>
            </a:r>
            <a:r>
              <a:rPr dirty="0" err="1"/>
              <a:t>vertellen</a:t>
            </a:r>
            <a:endParaRPr dirty="0"/>
          </a:p>
          <a:p>
            <a:pPr marL="160421" indent="-160421" defTabSz="914400">
              <a:spcBef>
                <a:spcPts val="600"/>
              </a:spcBef>
              <a:buSzPct val="100000"/>
              <a:buChar char="•"/>
              <a:defRPr sz="1600"/>
            </a:pPr>
            <a:r>
              <a:rPr dirty="0"/>
              <a:t>Door </a:t>
            </a:r>
            <a:r>
              <a:rPr dirty="0" err="1"/>
              <a:t>te</a:t>
            </a:r>
            <a:r>
              <a:rPr dirty="0"/>
              <a:t> </a:t>
            </a:r>
            <a:r>
              <a:rPr dirty="0" err="1"/>
              <a:t>vragen</a:t>
            </a:r>
            <a:r>
              <a:rPr dirty="0"/>
              <a:t> </a:t>
            </a:r>
            <a:r>
              <a:rPr dirty="0" err="1"/>
              <a:t>kun</a:t>
            </a:r>
            <a:r>
              <a:rPr dirty="0"/>
              <a:t> </a:t>
            </a:r>
            <a:r>
              <a:rPr dirty="0" err="1"/>
              <a:t>je</a:t>
            </a:r>
            <a:r>
              <a:rPr dirty="0"/>
              <a:t> het </a:t>
            </a:r>
            <a:r>
              <a:rPr dirty="0" err="1"/>
              <a:t>gesprek</a:t>
            </a:r>
            <a:r>
              <a:rPr dirty="0"/>
              <a:t> </a:t>
            </a:r>
            <a:r>
              <a:rPr dirty="0" err="1"/>
              <a:t>ook</a:t>
            </a:r>
            <a:r>
              <a:rPr dirty="0"/>
              <a:t> </a:t>
            </a:r>
            <a:r>
              <a:rPr dirty="0" err="1"/>
              <a:t>sturen</a:t>
            </a:r>
            <a:endParaRPr dirty="0"/>
          </a:p>
          <a:p>
            <a:pPr marL="160421" indent="-160421" defTabSz="914400">
              <a:spcBef>
                <a:spcPts val="600"/>
              </a:spcBef>
              <a:buSzPct val="100000"/>
              <a:buChar char="•"/>
              <a:defRPr sz="1600"/>
            </a:pPr>
            <a:r>
              <a:rPr dirty="0" err="1"/>
              <a:t>Maak</a:t>
            </a:r>
            <a:r>
              <a:rPr dirty="0"/>
              <a:t> de </a:t>
            </a:r>
            <a:r>
              <a:rPr dirty="0" err="1"/>
              <a:t>afweging</a:t>
            </a:r>
            <a:r>
              <a:rPr dirty="0"/>
              <a:t> </a:t>
            </a:r>
            <a:r>
              <a:rPr dirty="0" err="1"/>
              <a:t>tussen</a:t>
            </a:r>
            <a:r>
              <a:rPr dirty="0"/>
              <a:t> open </a:t>
            </a:r>
            <a:r>
              <a:rPr dirty="0" err="1"/>
              <a:t>en</a:t>
            </a:r>
            <a:r>
              <a:rPr dirty="0"/>
              <a:t> </a:t>
            </a:r>
            <a:r>
              <a:rPr dirty="0" err="1"/>
              <a:t>gesloten</a:t>
            </a:r>
            <a:r>
              <a:rPr dirty="0"/>
              <a:t> </a:t>
            </a:r>
            <a:r>
              <a:rPr dirty="0" err="1"/>
              <a:t>vragen</a:t>
            </a:r>
            <a:endParaRPr dirty="0"/>
          </a:p>
          <a:p>
            <a:pPr defTabSz="914400">
              <a:spcBef>
                <a:spcPts val="600"/>
              </a:spcBef>
              <a:defRPr sz="1600"/>
            </a:pPr>
            <a:endParaRPr dirty="0"/>
          </a:p>
        </p:txBody>
      </p:sp>
    </p:spTree>
    <p:extLst>
      <p:ext uri="{BB962C8B-B14F-4D97-AF65-F5344CB8AC3E}">
        <p14:creationId xmlns:p14="http://schemas.microsoft.com/office/powerpoint/2010/main" val="1482462102"/>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P spid="12"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14D53BF-0D61-4DA9-BA7F-67B26B4E5C1D}"/>
              </a:ext>
            </a:extLst>
          </p:cNvPr>
          <p:cNvSpPr/>
          <p:nvPr/>
        </p:nvSpPr>
        <p:spPr>
          <a:xfrm>
            <a:off x="548640" y="1607468"/>
            <a:ext cx="9180575" cy="3252172"/>
          </a:xfrm>
          <a:prstGeom prst="rect">
            <a:avLst/>
          </a:prstGeom>
        </p:spPr>
        <p:txBody>
          <a:bodyPr wrap="square">
            <a:spAutoFit/>
          </a:bodyPr>
          <a:lstStyle/>
          <a:p>
            <a:pPr>
              <a:spcBef>
                <a:spcPts val="800"/>
              </a:spcBef>
              <a:buClr>
                <a:srgbClr val="000000"/>
              </a:buClr>
              <a:buSzPct val="100000"/>
              <a:tabLst>
                <a:tab pos="558800" algn="l"/>
                <a:tab pos="1473200" algn="l"/>
                <a:tab pos="2387600" algn="l"/>
                <a:tab pos="3302000" algn="l"/>
                <a:tab pos="4216400" algn="l"/>
                <a:tab pos="5130800" algn="l"/>
                <a:tab pos="6045200" algn="l"/>
                <a:tab pos="6959600" algn="l"/>
                <a:tab pos="7874000" algn="l"/>
                <a:tab pos="8788400" algn="l"/>
                <a:tab pos="9702800" algn="l"/>
              </a:tabLst>
              <a:defRPr sz="2000"/>
            </a:pPr>
            <a:r>
              <a:rPr lang="nl-NL" sz="3600" dirty="0"/>
              <a:t>Nut en noodzaak van (goed) oudercontact</a:t>
            </a:r>
          </a:p>
          <a:p>
            <a:pPr>
              <a:spcBef>
                <a:spcPts val="800"/>
              </a:spcBef>
              <a:buClr>
                <a:srgbClr val="000000"/>
              </a:buClr>
              <a:buSzPct val="100000"/>
              <a:tabLst>
                <a:tab pos="558800" algn="l"/>
                <a:tab pos="1473200" algn="l"/>
                <a:tab pos="2387600" algn="l"/>
                <a:tab pos="3302000" algn="l"/>
                <a:tab pos="4216400" algn="l"/>
                <a:tab pos="5130800" algn="l"/>
                <a:tab pos="6045200" algn="l"/>
                <a:tab pos="6959600" algn="l"/>
                <a:tab pos="7874000" algn="l"/>
                <a:tab pos="8788400" algn="l"/>
                <a:tab pos="9702800" algn="l"/>
              </a:tabLst>
              <a:defRPr sz="2000"/>
            </a:pPr>
            <a:endParaRPr lang="nl-NL" sz="800" dirty="0"/>
          </a:p>
          <a:p>
            <a:pPr marL="457200" indent="-457200">
              <a:spcBef>
                <a:spcPts val="800"/>
              </a:spcBef>
              <a:buClr>
                <a:srgbClr val="000000"/>
              </a:buClr>
              <a:buSzPct val="100000"/>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2000"/>
            </a:pPr>
            <a:r>
              <a:rPr lang="nl-NL" sz="3200" dirty="0"/>
              <a:t>Pedagogisch</a:t>
            </a:r>
          </a:p>
          <a:p>
            <a:pPr marL="457200" indent="-457200">
              <a:spcBef>
                <a:spcPts val="800"/>
              </a:spcBef>
              <a:buClr>
                <a:srgbClr val="000000"/>
              </a:buClr>
              <a:buSzPct val="100000"/>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2000"/>
            </a:pPr>
            <a:r>
              <a:rPr lang="nl-NL" sz="3200" dirty="0"/>
              <a:t>Relatiebeheer</a:t>
            </a:r>
          </a:p>
          <a:p>
            <a:pPr marL="457200" indent="-457200">
              <a:spcBef>
                <a:spcPts val="800"/>
              </a:spcBef>
              <a:buClr>
                <a:srgbClr val="000000"/>
              </a:buClr>
              <a:buSzPct val="100000"/>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2000"/>
            </a:pPr>
            <a:r>
              <a:rPr lang="nl-NL" sz="3200" dirty="0"/>
              <a:t>Praktische inzetbaarheid als vrijwilliger</a:t>
            </a:r>
          </a:p>
          <a:p>
            <a:pPr marL="457200" indent="-457200">
              <a:spcBef>
                <a:spcPts val="800"/>
              </a:spcBef>
              <a:buClr>
                <a:srgbClr val="000000"/>
              </a:buClr>
              <a:buSzPct val="100000"/>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2000"/>
            </a:pPr>
            <a:r>
              <a:rPr lang="nl-NL" sz="3200" dirty="0"/>
              <a:t>Juridisch</a:t>
            </a:r>
          </a:p>
        </p:txBody>
      </p:sp>
      <p:sp>
        <p:nvSpPr>
          <p:cNvPr id="4" name="Shape 41">
            <a:extLst>
              <a:ext uri="{FF2B5EF4-FFF2-40B4-BE49-F238E27FC236}">
                <a16:creationId xmlns:a16="http://schemas.microsoft.com/office/drawing/2014/main" id="{9DE61BD1-E610-4625-A67B-B4DAD80836BA}"/>
              </a:ext>
            </a:extLst>
          </p:cNvPr>
          <p:cNvSpPr/>
          <p:nvPr/>
        </p:nvSpPr>
        <p:spPr>
          <a:xfrm>
            <a:off x="1981200" y="616268"/>
            <a:ext cx="82296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Impact"/>
                <a:ea typeface="Impact"/>
                <a:cs typeface="Impact"/>
                <a:sym typeface="Impact"/>
              </a:defRPr>
            </a:lvl1pPr>
          </a:lstStyle>
          <a:p>
            <a:pPr defTabSz="457200" hangingPunct="0"/>
            <a:r>
              <a:rPr lang="nl-NL" kern="0" dirty="0"/>
              <a:t>Communicatie met ouders</a:t>
            </a:r>
            <a:endParaRPr kern="0" dirty="0"/>
          </a:p>
        </p:txBody>
      </p:sp>
      <p:pic>
        <p:nvPicPr>
          <p:cNvPr id="3074" name="Picture 2" descr="Afbeeldingsresultaat voor parents whatsapp emoticon">
            <a:extLst>
              <a:ext uri="{FF2B5EF4-FFF2-40B4-BE49-F238E27FC236}">
                <a16:creationId xmlns:a16="http://schemas.microsoft.com/office/drawing/2014/main" id="{9C52967B-4AE4-4318-8A5C-B1D71486C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6679" y="316395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70205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14D53BF-0D61-4DA9-BA7F-67B26B4E5C1D}"/>
              </a:ext>
            </a:extLst>
          </p:cNvPr>
          <p:cNvSpPr/>
          <p:nvPr/>
        </p:nvSpPr>
        <p:spPr>
          <a:xfrm>
            <a:off x="311426" y="1409630"/>
            <a:ext cx="11164293" cy="4154984"/>
          </a:xfrm>
          <a:prstGeom prst="rect">
            <a:avLst/>
          </a:prstGeom>
        </p:spPr>
        <p:txBody>
          <a:bodyPr wrap="square">
            <a:spAutoFit/>
          </a:bodyPr>
          <a:lstStyle/>
          <a:p>
            <a:pPr lvl="0"/>
            <a:r>
              <a:rPr lang="nl-NL" sz="3600" dirty="0"/>
              <a:t>Hoe is het contact met ouders geregeld in je speltak?</a:t>
            </a:r>
          </a:p>
          <a:p>
            <a:pPr lvl="0"/>
            <a:endParaRPr lang="nl-NL" sz="3600" dirty="0"/>
          </a:p>
          <a:p>
            <a:pPr marL="285750" lvl="0" indent="-285750">
              <a:buFont typeface="Arial" panose="020B0604020202020204" pitchFamily="34" charset="0"/>
              <a:buChar char="•"/>
            </a:pPr>
            <a:r>
              <a:rPr lang="nl-NL" sz="3200" dirty="0"/>
              <a:t>Oudergesprek nieuwe leden</a:t>
            </a:r>
          </a:p>
          <a:p>
            <a:pPr marL="285750" lvl="0" indent="-285750">
              <a:buFont typeface="Arial" panose="020B0604020202020204" pitchFamily="34" charset="0"/>
              <a:buChar char="•"/>
            </a:pPr>
            <a:r>
              <a:rPr lang="nl-NL" sz="3200" dirty="0"/>
              <a:t>Ouderavond</a:t>
            </a:r>
          </a:p>
          <a:p>
            <a:pPr marL="285750" lvl="0" indent="-285750">
              <a:buFont typeface="Arial" panose="020B0604020202020204" pitchFamily="34" charset="0"/>
              <a:buChar char="•"/>
            </a:pPr>
            <a:r>
              <a:rPr lang="nl-NL" sz="3200" dirty="0"/>
              <a:t>Oudervertegenwoordiging in de groepsraad</a:t>
            </a:r>
          </a:p>
          <a:p>
            <a:pPr marL="285750" lvl="0" indent="-285750">
              <a:buFont typeface="Arial" panose="020B0604020202020204" pitchFamily="34" charset="0"/>
              <a:buChar char="•"/>
            </a:pPr>
            <a:r>
              <a:rPr lang="nl-NL" sz="3200" dirty="0"/>
              <a:t>Informele gesprekjes</a:t>
            </a:r>
          </a:p>
          <a:p>
            <a:pPr marL="285750" lvl="0" indent="-285750">
              <a:buFont typeface="Arial" panose="020B0604020202020204" pitchFamily="34" charset="0"/>
              <a:buChar char="•"/>
            </a:pPr>
            <a:r>
              <a:rPr lang="nl-NL" sz="3200" dirty="0"/>
              <a:t>Als er wat aan de hand is</a:t>
            </a:r>
          </a:p>
          <a:p>
            <a:pPr marL="285750" lvl="0" indent="-285750">
              <a:buFont typeface="Arial" panose="020B0604020202020204" pitchFamily="34" charset="0"/>
              <a:buChar char="•"/>
            </a:pPr>
            <a:r>
              <a:rPr lang="nl-NL" sz="3200" dirty="0"/>
              <a:t>Briefjes/communicatie via e-mail</a:t>
            </a:r>
          </a:p>
        </p:txBody>
      </p:sp>
      <p:sp>
        <p:nvSpPr>
          <p:cNvPr id="4" name="Shape 41">
            <a:extLst>
              <a:ext uri="{FF2B5EF4-FFF2-40B4-BE49-F238E27FC236}">
                <a16:creationId xmlns:a16="http://schemas.microsoft.com/office/drawing/2014/main" id="{9DE61BD1-E610-4625-A67B-B4DAD80836BA}"/>
              </a:ext>
            </a:extLst>
          </p:cNvPr>
          <p:cNvSpPr/>
          <p:nvPr/>
        </p:nvSpPr>
        <p:spPr>
          <a:xfrm>
            <a:off x="1981200" y="616268"/>
            <a:ext cx="82296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Impact"/>
                <a:ea typeface="Impact"/>
                <a:cs typeface="Impact"/>
                <a:sym typeface="Impact"/>
              </a:defRPr>
            </a:lvl1pPr>
          </a:lstStyle>
          <a:p>
            <a:pPr defTabSz="457200" hangingPunct="0"/>
            <a:r>
              <a:rPr lang="nl-NL" kern="0" dirty="0"/>
              <a:t>Communicatie met ouders</a:t>
            </a:r>
            <a:endParaRPr kern="0" dirty="0"/>
          </a:p>
        </p:txBody>
      </p:sp>
      <p:pic>
        <p:nvPicPr>
          <p:cNvPr id="3074" name="Picture 2" descr="Afbeeldingsresultaat voor parents whatsapp emoticon">
            <a:extLst>
              <a:ext uri="{FF2B5EF4-FFF2-40B4-BE49-F238E27FC236}">
                <a16:creationId xmlns:a16="http://schemas.microsoft.com/office/drawing/2014/main" id="{9C52967B-4AE4-4318-8A5C-B1D71486C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6679" y="316395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8143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F1403C2-8E3A-4417-BAE3-16D7DB010A64}"/>
              </a:ext>
            </a:extLst>
          </p:cNvPr>
          <p:cNvSpPr/>
          <p:nvPr/>
        </p:nvSpPr>
        <p:spPr>
          <a:xfrm>
            <a:off x="3048000" y="1792655"/>
            <a:ext cx="6096000" cy="3272691"/>
          </a:xfrm>
          <a:prstGeom prst="rect">
            <a:avLst/>
          </a:prstGeom>
        </p:spPr>
        <p:txBody>
          <a:bodyPr>
            <a:spAutoFit/>
          </a:bodyPr>
          <a:lstStyle/>
          <a:p>
            <a:pPr marL="341312" indent="-341312">
              <a:spcBef>
                <a:spcPts val="800"/>
              </a:spcBef>
              <a:buClr>
                <a:srgbClr val="000000"/>
              </a:buClr>
              <a:buSzPct val="100000"/>
              <a:buAutoNum type="arabicPeriod"/>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rPr lang="nl-NL" dirty="0"/>
              <a:t>Bereid het gesprek goed voor</a:t>
            </a:r>
          </a:p>
          <a:p>
            <a:pPr marL="341312" indent="-341312">
              <a:spcBef>
                <a:spcPts val="800"/>
              </a:spcBef>
              <a:buClr>
                <a:srgbClr val="000000"/>
              </a:buClr>
              <a:buSzPct val="100000"/>
              <a:buAutoNum type="arabicPeriod"/>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rPr lang="nl-NL" dirty="0"/>
              <a:t>Voer dit gesprek bij voorkeur met twee personen</a:t>
            </a:r>
          </a:p>
          <a:p>
            <a:pPr marL="341312" indent="-341312">
              <a:spcBef>
                <a:spcPts val="800"/>
              </a:spcBef>
              <a:buClr>
                <a:srgbClr val="000000"/>
              </a:buClr>
              <a:buSzPct val="100000"/>
              <a:buAutoNum type="arabicPeriod"/>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rPr lang="nl-NL" dirty="0"/>
              <a:t>Val met de deur in huis</a:t>
            </a:r>
          </a:p>
          <a:p>
            <a:pPr marL="341312" indent="-341312">
              <a:spcBef>
                <a:spcPts val="800"/>
              </a:spcBef>
              <a:buClr>
                <a:srgbClr val="000000"/>
              </a:buClr>
              <a:buSzPct val="100000"/>
              <a:buAutoNum type="arabicPeriod"/>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rPr lang="nl-NL" dirty="0"/>
              <a:t>Geef hooguit twee onweerlegbare argumenten</a:t>
            </a:r>
          </a:p>
          <a:p>
            <a:pPr marL="341312" indent="-341312">
              <a:spcBef>
                <a:spcPts val="800"/>
              </a:spcBef>
              <a:buClr>
                <a:srgbClr val="000000"/>
              </a:buClr>
              <a:buSzPct val="100000"/>
              <a:buAutoNum type="arabicPeriod"/>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rPr lang="nl-NL" dirty="0"/>
              <a:t>Geef ruimte om de ander stoom te laten afblazen</a:t>
            </a:r>
          </a:p>
          <a:p>
            <a:pPr marL="341312" indent="-341312">
              <a:spcBef>
                <a:spcPts val="800"/>
              </a:spcBef>
              <a:buClr>
                <a:srgbClr val="000000"/>
              </a:buClr>
              <a:buSzPct val="100000"/>
              <a:buAutoNum type="arabicPeriod"/>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rPr lang="nl-NL" dirty="0"/>
              <a:t>Toon medeleven</a:t>
            </a:r>
          </a:p>
          <a:p>
            <a:pPr marL="341312" indent="-341312">
              <a:spcBef>
                <a:spcPts val="800"/>
              </a:spcBef>
              <a:buClr>
                <a:srgbClr val="000000"/>
              </a:buClr>
              <a:buSzPct val="100000"/>
              <a:buAutoNum type="arabicPeriod"/>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rPr lang="nl-NL" dirty="0"/>
              <a:t>Herhaal de argumenten en vat samen</a:t>
            </a:r>
          </a:p>
          <a:p>
            <a:pPr marL="341312" indent="-341312">
              <a:spcBef>
                <a:spcPts val="800"/>
              </a:spcBef>
              <a:buClr>
                <a:srgbClr val="000000"/>
              </a:buClr>
              <a:buSzPct val="100000"/>
              <a:buAutoNum type="arabicPeriod"/>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rPr lang="nl-NL" dirty="0"/>
              <a:t>Bespreek vervolgacties en oplossingen </a:t>
            </a:r>
          </a:p>
        </p:txBody>
      </p:sp>
      <p:sp>
        <p:nvSpPr>
          <p:cNvPr id="3" name="Shape 41">
            <a:extLst>
              <a:ext uri="{FF2B5EF4-FFF2-40B4-BE49-F238E27FC236}">
                <a16:creationId xmlns:a16="http://schemas.microsoft.com/office/drawing/2014/main" id="{C524ECB7-4510-4173-8C33-145B4B4952D3}"/>
              </a:ext>
            </a:extLst>
          </p:cNvPr>
          <p:cNvSpPr/>
          <p:nvPr/>
        </p:nvSpPr>
        <p:spPr>
          <a:xfrm>
            <a:off x="1981200" y="616268"/>
            <a:ext cx="82296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Impact"/>
                <a:ea typeface="Impact"/>
                <a:cs typeface="Impact"/>
                <a:sym typeface="Impact"/>
              </a:defRPr>
            </a:lvl1pPr>
          </a:lstStyle>
          <a:p>
            <a:pPr defTabSz="457200" hangingPunct="0"/>
            <a:r>
              <a:rPr lang="nl-NL" kern="0" dirty="0"/>
              <a:t>Slechtnieuwsgesprek</a:t>
            </a:r>
            <a:endParaRPr kern="0" dirty="0"/>
          </a:p>
        </p:txBody>
      </p:sp>
    </p:spTree>
    <p:extLst>
      <p:ext uri="{BB962C8B-B14F-4D97-AF65-F5344CB8AC3E}">
        <p14:creationId xmlns:p14="http://schemas.microsoft.com/office/powerpoint/2010/main" val="348244119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
            <a:extLst>
              <a:ext uri="{FF2B5EF4-FFF2-40B4-BE49-F238E27FC236}">
                <a16:creationId xmlns:a16="http://schemas.microsoft.com/office/drawing/2014/main" id="{7758A576-3F3E-4459-BBE4-197F01401598}"/>
              </a:ext>
            </a:extLst>
          </p:cNvPr>
          <p:cNvSpPr/>
          <p:nvPr/>
        </p:nvSpPr>
        <p:spPr>
          <a:xfrm>
            <a:off x="1981200" y="616268"/>
            <a:ext cx="82296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Impact"/>
                <a:ea typeface="Impact"/>
                <a:cs typeface="Impact"/>
                <a:sym typeface="Impact"/>
              </a:defRPr>
            </a:lvl1pPr>
          </a:lstStyle>
          <a:p>
            <a:pPr defTabSz="457200" hangingPunct="0"/>
            <a:r>
              <a:rPr lang="nl-NL" kern="0" dirty="0"/>
              <a:t>Correctiegesprek</a:t>
            </a:r>
            <a:endParaRPr kern="0" dirty="0"/>
          </a:p>
        </p:txBody>
      </p:sp>
      <p:sp>
        <p:nvSpPr>
          <p:cNvPr id="3" name="Rechthoek 2">
            <a:extLst>
              <a:ext uri="{FF2B5EF4-FFF2-40B4-BE49-F238E27FC236}">
                <a16:creationId xmlns:a16="http://schemas.microsoft.com/office/drawing/2014/main" id="{24DCDB7B-D170-41F4-870C-E7D8D71B7DE7}"/>
              </a:ext>
            </a:extLst>
          </p:cNvPr>
          <p:cNvSpPr/>
          <p:nvPr/>
        </p:nvSpPr>
        <p:spPr>
          <a:xfrm>
            <a:off x="367284" y="1160377"/>
            <a:ext cx="11457432" cy="4893647"/>
          </a:xfrm>
          <a:prstGeom prst="rect">
            <a:avLst/>
          </a:prstGeom>
        </p:spPr>
        <p:txBody>
          <a:bodyPr wrap="square">
            <a:spAutoFit/>
          </a:bodyPr>
          <a:lstStyle/>
          <a:p>
            <a:pPr lvl="0">
              <a:spcAft>
                <a:spcPts val="0"/>
              </a:spcAft>
              <a:tabLst>
                <a:tab pos="457200" algn="l"/>
              </a:tabLst>
            </a:pPr>
            <a:r>
              <a:rPr lang="nl-NL" sz="2400" dirty="0">
                <a:latin typeface="Calibri" panose="020F0502020204030204" pitchFamily="34" charset="0"/>
                <a:ea typeface="Calibri" panose="020F0502020204030204" pitchFamily="34" charset="0"/>
                <a:cs typeface="Times New Roman" panose="02020603050405020304" pitchFamily="18" charset="0"/>
              </a:rPr>
              <a:t>Voorbereiding van het gesprek (met je team):</a:t>
            </a:r>
          </a:p>
          <a:p>
            <a:pPr marL="342900" lvl="0" indent="-342900">
              <a:spcAft>
                <a:spcPts val="0"/>
              </a:spcAft>
              <a:buFont typeface="Arial" panose="020B0604020202020204" pitchFamily="34" charset="0"/>
              <a:buChar char="•"/>
              <a:tabLst>
                <a:tab pos="457200" algn="l"/>
              </a:tabLst>
            </a:pPr>
            <a:r>
              <a:rPr lang="nl-NL" sz="2400" dirty="0">
                <a:latin typeface="Calibri" panose="020F0502020204030204" pitchFamily="34" charset="0"/>
                <a:ea typeface="Calibri" panose="020F0502020204030204" pitchFamily="34" charset="0"/>
                <a:cs typeface="Times New Roman" panose="02020603050405020304" pitchFamily="18" charset="0"/>
              </a:rPr>
              <a:t>Kent het jeugdlid de regel?</a:t>
            </a:r>
          </a:p>
          <a:p>
            <a:pPr marL="342900" lvl="0" indent="-342900">
              <a:spcAft>
                <a:spcPts val="0"/>
              </a:spcAft>
              <a:buFont typeface="Arial" panose="020B0604020202020204" pitchFamily="34" charset="0"/>
              <a:buChar char="•"/>
              <a:tabLst>
                <a:tab pos="457200" algn="l"/>
              </a:tabLst>
            </a:pPr>
            <a:r>
              <a:rPr lang="nl-NL" sz="2400" dirty="0">
                <a:latin typeface="Calibri" panose="020F0502020204030204" pitchFamily="34" charset="0"/>
                <a:ea typeface="Calibri" panose="020F0502020204030204" pitchFamily="34" charset="0"/>
                <a:cs typeface="Times New Roman" panose="02020603050405020304" pitchFamily="18" charset="0"/>
              </a:rPr>
              <a:t>Geef je zelf het goede voorbeeld?</a:t>
            </a:r>
          </a:p>
          <a:p>
            <a:pPr marL="342900" lvl="0" indent="-342900">
              <a:spcAft>
                <a:spcPts val="0"/>
              </a:spcAft>
              <a:buFont typeface="Arial" panose="020B0604020202020204" pitchFamily="34" charset="0"/>
              <a:buChar char="•"/>
              <a:tabLst>
                <a:tab pos="457200" algn="l"/>
              </a:tabLst>
            </a:pPr>
            <a:r>
              <a:rPr lang="nl-NL" sz="2400" dirty="0">
                <a:latin typeface="Calibri" panose="020F0502020204030204" pitchFamily="34" charset="0"/>
                <a:ea typeface="Calibri" panose="020F0502020204030204" pitchFamily="34" charset="0"/>
                <a:cs typeface="Times New Roman" panose="02020603050405020304" pitchFamily="18" charset="0"/>
              </a:rPr>
              <a:t>De overtreding onderzoeken. Wat waren de omstandigheden?</a:t>
            </a:r>
          </a:p>
          <a:p>
            <a:pPr marL="342900" lvl="0" indent="-342900">
              <a:spcAft>
                <a:spcPts val="0"/>
              </a:spcAft>
              <a:buFont typeface="Arial" panose="020B0604020202020204" pitchFamily="34" charset="0"/>
              <a:buChar char="•"/>
              <a:tabLst>
                <a:tab pos="457200" algn="l"/>
              </a:tabLst>
            </a:pPr>
            <a:r>
              <a:rPr lang="nl-NL" sz="2400" dirty="0">
                <a:latin typeface="Calibri" panose="020F0502020204030204" pitchFamily="34" charset="0"/>
                <a:ea typeface="Calibri" panose="020F0502020204030204" pitchFamily="34" charset="0"/>
                <a:cs typeface="Times New Roman" panose="02020603050405020304" pitchFamily="18" charset="0"/>
              </a:rPr>
              <a:t>Ben je consequent? (speek je anderen ook aan op het overtreden van die regel)</a:t>
            </a:r>
          </a:p>
          <a:p>
            <a:pPr marL="342900" lvl="0" indent="-342900">
              <a:spcAft>
                <a:spcPts val="0"/>
              </a:spcAft>
              <a:buFont typeface="Arial" panose="020B0604020202020204" pitchFamily="34" charset="0"/>
              <a:buChar char="•"/>
              <a:tabLst>
                <a:tab pos="457200" algn="l"/>
              </a:tabLst>
            </a:pPr>
            <a:r>
              <a:rPr lang="nl-NL" sz="2400" dirty="0">
                <a:latin typeface="Calibri" panose="020F0502020204030204" pitchFamily="34" charset="0"/>
                <a:ea typeface="Calibri" panose="020F0502020204030204" pitchFamily="34" charset="0"/>
                <a:cs typeface="Times New Roman" panose="02020603050405020304" pitchFamily="18" charset="0"/>
              </a:rPr>
              <a:t>Wat is de ernst van de overtreding?</a:t>
            </a:r>
          </a:p>
          <a:p>
            <a:pPr marL="342900" lvl="0" indent="-342900">
              <a:spcAft>
                <a:spcPts val="0"/>
              </a:spcAft>
              <a:buFont typeface="Arial" panose="020B0604020202020204" pitchFamily="34" charset="0"/>
              <a:buChar char="•"/>
              <a:tabLst>
                <a:tab pos="457200" algn="l"/>
              </a:tabLst>
            </a:pPr>
            <a:r>
              <a:rPr lang="nl-NL" sz="2400" dirty="0">
                <a:latin typeface="Calibri" panose="020F0502020204030204" pitchFamily="34" charset="0"/>
                <a:ea typeface="Calibri" panose="020F0502020204030204" pitchFamily="34" charset="0"/>
                <a:cs typeface="Times New Roman" panose="02020603050405020304" pitchFamily="18" charset="0"/>
              </a:rPr>
              <a:t>Welke tegenargumenten / verzachtende omstandigheden kan het jeugdlid noemen?</a:t>
            </a:r>
          </a:p>
          <a:p>
            <a:pPr>
              <a:spcAft>
                <a:spcPts val="0"/>
              </a:spcAft>
            </a:pPr>
            <a:r>
              <a:rPr lang="nl-NL" sz="2400" dirty="0">
                <a:latin typeface="Calibri" panose="020F0502020204030204" pitchFamily="34" charset="0"/>
                <a:ea typeface="Calibri" panose="020F0502020204030204" pitchFamily="34" charset="0"/>
                <a:cs typeface="Times New Roman" panose="02020603050405020304" pitchFamily="18" charset="0"/>
              </a:rPr>
              <a:t>Het gesprek:</a:t>
            </a:r>
          </a:p>
          <a:p>
            <a:pPr marL="457200" indent="-457200">
              <a:spcAft>
                <a:spcPts val="0"/>
              </a:spcAft>
              <a:buAutoNum type="arabicPeriod"/>
            </a:pPr>
            <a:r>
              <a:rPr lang="nl-NL" sz="2400" dirty="0">
                <a:latin typeface="Calibri" panose="020F0502020204030204" pitchFamily="34" charset="0"/>
                <a:ea typeface="Calibri" panose="020F0502020204030204" pitchFamily="34" charset="0"/>
                <a:cs typeface="Times New Roman" panose="02020603050405020304" pitchFamily="18" charset="0"/>
              </a:rPr>
              <a:t>Vertel wat de regel is die waarschijnlijk is overtreden en wat je zag/hoorde.</a:t>
            </a:r>
          </a:p>
          <a:p>
            <a:pPr marL="457200" indent="-457200">
              <a:spcAft>
                <a:spcPts val="0"/>
              </a:spcAft>
              <a:buAutoNum type="arabicPeriod"/>
            </a:pPr>
            <a:r>
              <a:rPr lang="nl-NL" sz="2400" dirty="0">
                <a:latin typeface="Calibri" panose="020F0502020204030204" pitchFamily="34" charset="0"/>
                <a:ea typeface="Calibri" panose="020F0502020204030204" pitchFamily="34" charset="0"/>
                <a:cs typeface="Times New Roman" panose="02020603050405020304" pitchFamily="18" charset="0"/>
              </a:rPr>
              <a:t>Stel indien nodig vragen om er achter te komen wat er precies is gebeurd en waarom.</a:t>
            </a:r>
          </a:p>
          <a:p>
            <a:pPr marL="457200" indent="-457200">
              <a:spcAft>
                <a:spcPts val="0"/>
              </a:spcAft>
              <a:buAutoNum type="arabicPeriod"/>
            </a:pPr>
            <a:r>
              <a:rPr lang="nl-NL" sz="2400" dirty="0">
                <a:latin typeface="Calibri" panose="020F0502020204030204" pitchFamily="34" charset="0"/>
                <a:ea typeface="Calibri" panose="020F0502020204030204" pitchFamily="34" charset="0"/>
                <a:cs typeface="Times New Roman" panose="02020603050405020304" pitchFamily="18" charset="0"/>
              </a:rPr>
              <a:t>Vertel welke overtreding is begaan en controleer of de boodschap is begrepen.</a:t>
            </a:r>
          </a:p>
          <a:p>
            <a:pPr marL="457200" indent="-457200">
              <a:spcAft>
                <a:spcPts val="0"/>
              </a:spcAft>
              <a:buAutoNum type="arabicPeriod"/>
            </a:pPr>
            <a:r>
              <a:rPr lang="nl-NL" sz="2400" dirty="0">
                <a:latin typeface="Calibri" panose="020F0502020204030204" pitchFamily="34" charset="0"/>
                <a:ea typeface="Calibri" panose="020F0502020204030204" pitchFamily="34" charset="0"/>
                <a:cs typeface="Times New Roman" panose="02020603050405020304" pitchFamily="18" charset="0"/>
              </a:rPr>
              <a:t>Vraag hoe het jeugdlid de situatie denkt te gaan verbeteren/ of zelf een oplossing weet.</a:t>
            </a:r>
          </a:p>
          <a:p>
            <a:pPr marL="457200" indent="-457200">
              <a:spcAft>
                <a:spcPts val="0"/>
              </a:spcAft>
              <a:buAutoNum type="arabicPeriod"/>
            </a:pPr>
            <a:r>
              <a:rPr lang="nl-NL" sz="2400" dirty="0">
                <a:latin typeface="Calibri" panose="020F0502020204030204" pitchFamily="34" charset="0"/>
                <a:ea typeface="Calibri" panose="020F0502020204030204" pitchFamily="34" charset="0"/>
                <a:cs typeface="Times New Roman" panose="02020603050405020304" pitchFamily="18" charset="0"/>
              </a:rPr>
              <a:t>Maak de afspraak, sluit positief af</a:t>
            </a:r>
          </a:p>
        </p:txBody>
      </p:sp>
    </p:spTree>
    <p:extLst>
      <p:ext uri="{BB962C8B-B14F-4D97-AF65-F5344CB8AC3E}">
        <p14:creationId xmlns:p14="http://schemas.microsoft.com/office/powerpoint/2010/main" val="28190077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
            <a:extLst>
              <a:ext uri="{FF2B5EF4-FFF2-40B4-BE49-F238E27FC236}">
                <a16:creationId xmlns:a16="http://schemas.microsoft.com/office/drawing/2014/main" id="{7758A576-3F3E-4459-BBE4-197F01401598}"/>
              </a:ext>
            </a:extLst>
          </p:cNvPr>
          <p:cNvSpPr/>
          <p:nvPr/>
        </p:nvSpPr>
        <p:spPr>
          <a:xfrm>
            <a:off x="1981200" y="616268"/>
            <a:ext cx="82296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Impact"/>
                <a:ea typeface="Impact"/>
                <a:cs typeface="Impact"/>
                <a:sym typeface="Impact"/>
              </a:defRPr>
            </a:lvl1pPr>
          </a:lstStyle>
          <a:p>
            <a:pPr defTabSz="457200" hangingPunct="0"/>
            <a:r>
              <a:rPr lang="nl-NL" kern="0" dirty="0"/>
              <a:t>Correctiegesprek</a:t>
            </a:r>
            <a:endParaRPr kern="0" dirty="0"/>
          </a:p>
        </p:txBody>
      </p:sp>
      <p:sp>
        <p:nvSpPr>
          <p:cNvPr id="3" name="Tekstvak 2">
            <a:extLst>
              <a:ext uri="{FF2B5EF4-FFF2-40B4-BE49-F238E27FC236}">
                <a16:creationId xmlns:a16="http://schemas.microsoft.com/office/drawing/2014/main" id="{0433810D-14CC-46BC-BC0C-A333BFC5E352}"/>
              </a:ext>
            </a:extLst>
          </p:cNvPr>
          <p:cNvSpPr txBox="1"/>
          <p:nvPr/>
        </p:nvSpPr>
        <p:spPr>
          <a:xfrm>
            <a:off x="4856921" y="1280160"/>
            <a:ext cx="2478157"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nl-NL" sz="4000" dirty="0">
                <a:solidFill>
                  <a:srgbClr val="000000"/>
                </a:solidFill>
                <a:latin typeface="Arial"/>
                <a:ea typeface="Arial"/>
                <a:cs typeface="Arial"/>
                <a:sym typeface="Arial"/>
              </a:rPr>
              <a:t>Opdracht</a:t>
            </a:r>
            <a:r>
              <a:rPr kumimoji="0" lang="nl-NL" sz="1800" b="0" i="0" u="none" strike="noStrike" cap="none" spc="0" normalizeH="0" baseline="0" dirty="0">
                <a:ln>
                  <a:noFill/>
                </a:ln>
                <a:solidFill>
                  <a:srgbClr val="000000"/>
                </a:solidFill>
                <a:effectLst/>
                <a:uFillTx/>
                <a:latin typeface="Arial"/>
                <a:ea typeface="Arial"/>
                <a:cs typeface="Arial"/>
                <a:sym typeface="Arial"/>
              </a:rPr>
              <a:t> </a:t>
            </a:r>
          </a:p>
        </p:txBody>
      </p:sp>
      <p:sp>
        <p:nvSpPr>
          <p:cNvPr id="4" name="Tekstvak 3">
            <a:extLst>
              <a:ext uri="{FF2B5EF4-FFF2-40B4-BE49-F238E27FC236}">
                <a16:creationId xmlns:a16="http://schemas.microsoft.com/office/drawing/2014/main" id="{DB1355C8-80E9-4F6F-851C-111F64BCC75B}"/>
              </a:ext>
            </a:extLst>
          </p:cNvPr>
          <p:cNvSpPr txBox="1"/>
          <p:nvPr/>
        </p:nvSpPr>
        <p:spPr>
          <a:xfrm>
            <a:off x="1316736" y="1988044"/>
            <a:ext cx="9994392" cy="3908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nl-NL" sz="2800" dirty="0">
                <a:solidFill>
                  <a:srgbClr val="000000"/>
                </a:solidFill>
                <a:latin typeface="Arial"/>
                <a:ea typeface="Arial"/>
                <a:cs typeface="Arial"/>
                <a:sym typeface="Arial"/>
              </a:rPr>
              <a:t>Als je tijdens een kamp ‘s avonds naar het toilet gaat zie je daar een van je eigen scouts staan praten met jongens van een andere groep. Ze ligt dus niet in hun tent zoals de bedoeling is. Je spreekt haar aan, stuurt haar naar de leidingtent en loopt terug naar je team om eerst te bespreken wat jullie tegen haar gaan zeggen.</a:t>
            </a:r>
          </a:p>
          <a:p>
            <a:pPr marL="0" marR="0" indent="0" algn="l" defTabSz="457200" rtl="0" fontAlgn="auto" latinLnBrk="0" hangingPunct="0">
              <a:lnSpc>
                <a:spcPct val="100000"/>
              </a:lnSpc>
              <a:spcBef>
                <a:spcPts val="0"/>
              </a:spcBef>
              <a:spcAft>
                <a:spcPts val="0"/>
              </a:spcAft>
              <a:buClrTx/>
              <a:buSzTx/>
              <a:buFontTx/>
              <a:buNone/>
              <a:tabLst/>
            </a:pPr>
            <a:endParaRPr lang="nl-NL" sz="2400" dirty="0">
              <a:solidFill>
                <a:srgbClr val="000000"/>
              </a:solidFill>
              <a:latin typeface="Arial"/>
              <a:ea typeface="Arial"/>
              <a:cs typeface="Arial"/>
              <a:sym typeface="Arial"/>
            </a:endParaRPr>
          </a:p>
          <a:p>
            <a:pPr marL="0" marR="0" indent="0" algn="l" defTabSz="4572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Arial"/>
                <a:ea typeface="Arial"/>
                <a:cs typeface="Arial"/>
                <a:sym typeface="Arial"/>
              </a:rPr>
              <a:t>Bereid in je </a:t>
            </a:r>
            <a:r>
              <a:rPr kumimoji="0" lang="nl-NL" sz="2800" b="0" i="0" u="none" strike="noStrike" cap="none" spc="0" normalizeH="0" baseline="0" dirty="0" err="1">
                <a:ln>
                  <a:noFill/>
                </a:ln>
                <a:solidFill>
                  <a:srgbClr val="000000"/>
                </a:solidFill>
                <a:effectLst/>
                <a:uFillTx/>
                <a:latin typeface="Arial"/>
                <a:ea typeface="Arial"/>
                <a:cs typeface="Arial"/>
                <a:sym typeface="Arial"/>
              </a:rPr>
              <a:t>subgroepje</a:t>
            </a:r>
            <a:r>
              <a:rPr kumimoji="0" lang="nl-NL" sz="2800" b="0" i="0" u="none" strike="noStrike" cap="none" spc="0" normalizeH="0" baseline="0" dirty="0">
                <a:ln>
                  <a:noFill/>
                </a:ln>
                <a:solidFill>
                  <a:srgbClr val="000000"/>
                </a:solidFill>
                <a:effectLst/>
                <a:uFillTx/>
                <a:latin typeface="Arial"/>
                <a:ea typeface="Arial"/>
                <a:cs typeface="Arial"/>
                <a:sym typeface="Arial"/>
              </a:rPr>
              <a:t> dit gesprek voor. Loop</a:t>
            </a:r>
            <a:r>
              <a:rPr kumimoji="0" lang="nl-NL" sz="2800" b="0" i="0" u="none" strike="noStrike" cap="none" spc="0" normalizeH="0" dirty="0">
                <a:ln>
                  <a:noFill/>
                </a:ln>
                <a:solidFill>
                  <a:srgbClr val="000000"/>
                </a:solidFill>
                <a:effectLst/>
                <a:uFillTx/>
                <a:latin typeface="Arial"/>
                <a:ea typeface="Arial"/>
                <a:cs typeface="Arial"/>
                <a:sym typeface="Arial"/>
              </a:rPr>
              <a:t> ter voorbereiding eerst de punten van de sheet langs.</a:t>
            </a:r>
            <a:endParaRPr kumimoji="0" lang="nl-NL" sz="28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606317955"/>
      </p:ext>
    </p:extLst>
  </p:cSld>
  <p:clrMapOvr>
    <a:masterClrMapping/>
  </p:clrMapOvr>
  <p:transition spd="med"/>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Times New Roman"/>
        <a:ea typeface="Times New Roman"/>
        <a:cs typeface="Times New Roman"/>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526</Words>
  <Application>Microsoft Office PowerPoint</Application>
  <PresentationFormat>Breedbeeld</PresentationFormat>
  <Paragraphs>87</Paragraphs>
  <Slides>11</Slides>
  <Notes>1</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11</vt:i4>
      </vt:variant>
    </vt:vector>
  </HeadingPairs>
  <TitlesOfParts>
    <vt:vector size="19" baseType="lpstr">
      <vt:lpstr>Arial</vt:lpstr>
      <vt:lpstr>Arial Narrow</vt:lpstr>
      <vt:lpstr>Calibri</vt:lpstr>
      <vt:lpstr>Calibri Light</vt:lpstr>
      <vt:lpstr>Helvetica</vt:lpstr>
      <vt:lpstr>Impact</vt:lpstr>
      <vt:lpstr>Kantoorthema</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Marjo Tanis</dc:creator>
  <cp:lastModifiedBy>Mark Rosel</cp:lastModifiedBy>
  <cp:revision>28</cp:revision>
  <cp:lastPrinted>2019-11-01T15:51:04Z</cp:lastPrinted>
  <dcterms:created xsi:type="dcterms:W3CDTF">2018-04-06T12:31:53Z</dcterms:created>
  <dcterms:modified xsi:type="dcterms:W3CDTF">2021-10-30T18:31:47Z</dcterms:modified>
</cp:coreProperties>
</file>